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64" r:id="rId2"/>
    <p:sldId id="256" r:id="rId3"/>
    <p:sldId id="257" r:id="rId4"/>
    <p:sldId id="259" r:id="rId5"/>
    <p:sldId id="260" r:id="rId6"/>
    <p:sldId id="262" r:id="rId7"/>
    <p:sldId id="263" r:id="rId8"/>
    <p:sldId id="265" r:id="rId9"/>
    <p:sldId id="266" r:id="rId10"/>
    <p:sldId id="268" r:id="rId11"/>
    <p:sldId id="269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780" y="-5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8509F1-5B93-4EC5-8063-B204A1859AEA}" type="doc">
      <dgm:prSet loTypeId="urn:microsoft.com/office/officeart/2005/8/layout/vList5" loCatId="list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ru-RU"/>
        </a:p>
      </dgm:t>
    </dgm:pt>
    <dgm:pt modelId="{0BC4BA58-F523-4529-BD37-A01E1ACDF7D7}">
      <dgm:prSet/>
      <dgm:spPr/>
      <dgm:t>
        <a:bodyPr/>
        <a:lstStyle/>
        <a:p>
          <a:pPr rtl="0"/>
          <a:r>
            <a:rPr lang="ru-RU" dirty="0" smtClean="0"/>
            <a:t>Составление педагогических представлений по результатам углубленной диагностики детей </a:t>
          </a:r>
          <a:endParaRPr lang="ru-RU" dirty="0"/>
        </a:p>
      </dgm:t>
    </dgm:pt>
    <dgm:pt modelId="{A11B566D-1D2F-4F89-8C03-ED1E2124FE41}" type="parTrans" cxnId="{64F8A9F8-9A75-4679-A5EF-A9CB587AAE47}">
      <dgm:prSet/>
      <dgm:spPr/>
      <dgm:t>
        <a:bodyPr/>
        <a:lstStyle/>
        <a:p>
          <a:endParaRPr lang="ru-RU"/>
        </a:p>
      </dgm:t>
    </dgm:pt>
    <dgm:pt modelId="{706AEF96-8DAB-4504-9ADA-5538C8E6E31F}" type="sibTrans" cxnId="{64F8A9F8-9A75-4679-A5EF-A9CB587AAE47}">
      <dgm:prSet/>
      <dgm:spPr/>
      <dgm:t>
        <a:bodyPr/>
        <a:lstStyle/>
        <a:p>
          <a:endParaRPr lang="ru-RU"/>
        </a:p>
      </dgm:t>
    </dgm:pt>
    <dgm:pt modelId="{18EFE2E8-4249-4865-8E3F-A4B29C7C9B43}">
      <dgm:prSet/>
      <dgm:spPr/>
      <dgm:t>
        <a:bodyPr/>
        <a:lstStyle/>
        <a:p>
          <a:pPr rtl="0"/>
          <a:r>
            <a:rPr lang="ru-RU" dirty="0" smtClean="0"/>
            <a:t>(60-120 мин)</a:t>
          </a:r>
          <a:endParaRPr lang="ru-RU" dirty="0"/>
        </a:p>
      </dgm:t>
    </dgm:pt>
    <dgm:pt modelId="{0EA40FBA-DCD8-4458-A206-D42B534D39C7}" type="parTrans" cxnId="{00FA2614-D48F-4D05-A1C3-381136E3B1E1}">
      <dgm:prSet/>
      <dgm:spPr/>
      <dgm:t>
        <a:bodyPr/>
        <a:lstStyle/>
        <a:p>
          <a:endParaRPr lang="ru-RU"/>
        </a:p>
      </dgm:t>
    </dgm:pt>
    <dgm:pt modelId="{45AC6A0D-F8AA-4EC2-A8AC-1D1FBD1DEBB6}" type="sibTrans" cxnId="{00FA2614-D48F-4D05-A1C3-381136E3B1E1}">
      <dgm:prSet/>
      <dgm:spPr/>
      <dgm:t>
        <a:bodyPr/>
        <a:lstStyle/>
        <a:p>
          <a:endParaRPr lang="ru-RU"/>
        </a:p>
      </dgm:t>
    </dgm:pt>
    <dgm:pt modelId="{031A1064-BA33-4524-BB38-A72B33E16516}">
      <dgm:prSet/>
      <dgm:spPr/>
      <dgm:t>
        <a:bodyPr/>
        <a:lstStyle/>
        <a:p>
          <a:pPr rtl="0"/>
          <a:r>
            <a:rPr lang="ru-RU" dirty="0" smtClean="0"/>
            <a:t>Педагоги</a:t>
          </a:r>
          <a:endParaRPr lang="ru-RU" dirty="0"/>
        </a:p>
      </dgm:t>
    </dgm:pt>
    <dgm:pt modelId="{9F2B34FC-A87C-4350-BF76-BDADCD7BA05F}" type="parTrans" cxnId="{D0C4941B-D178-4D4A-AE6D-191684E99931}">
      <dgm:prSet/>
      <dgm:spPr/>
      <dgm:t>
        <a:bodyPr/>
        <a:lstStyle/>
        <a:p>
          <a:endParaRPr lang="ru-RU"/>
        </a:p>
      </dgm:t>
    </dgm:pt>
    <dgm:pt modelId="{4E97C1D9-A818-4F67-BE83-7D0338BEE87C}" type="sibTrans" cxnId="{D0C4941B-D178-4D4A-AE6D-191684E99931}">
      <dgm:prSet/>
      <dgm:spPr/>
      <dgm:t>
        <a:bodyPr/>
        <a:lstStyle/>
        <a:p>
          <a:endParaRPr lang="ru-RU"/>
        </a:p>
      </dgm:t>
    </dgm:pt>
    <dgm:pt modelId="{AD3452A6-404D-41C1-88E8-4AB66A934874}" type="pres">
      <dgm:prSet presAssocID="{AA8509F1-5B93-4EC5-8063-B204A1859AE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0F0DC1A-B4EC-4CA5-8B9F-B38285AAF2DF}" type="pres">
      <dgm:prSet presAssocID="{031A1064-BA33-4524-BB38-A72B33E16516}" presName="linNode" presStyleCnt="0"/>
      <dgm:spPr/>
    </dgm:pt>
    <dgm:pt modelId="{250FE3D1-262C-4C61-AACC-8CB94019CC34}" type="pres">
      <dgm:prSet presAssocID="{031A1064-BA33-4524-BB38-A72B33E16516}" presName="parentText" presStyleLbl="node1" presStyleIdx="0" presStyleCnt="3" custScaleX="270954" custLinFactNeighborX="-1240" custLinFactNeighborY="-77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4898C0-5A21-46F0-AF15-C1700D6B9B8A}" type="pres">
      <dgm:prSet presAssocID="{4E97C1D9-A818-4F67-BE83-7D0338BEE87C}" presName="sp" presStyleCnt="0"/>
      <dgm:spPr/>
    </dgm:pt>
    <dgm:pt modelId="{CD0AA757-2ABF-46E7-811A-777486C3338F}" type="pres">
      <dgm:prSet presAssocID="{0BC4BA58-F523-4529-BD37-A01E1ACDF7D7}" presName="linNode" presStyleCnt="0"/>
      <dgm:spPr/>
    </dgm:pt>
    <dgm:pt modelId="{19C0CD48-17FE-493C-87DD-842BD98EB6C1}" type="pres">
      <dgm:prSet presAssocID="{0BC4BA58-F523-4529-BD37-A01E1ACDF7D7}" presName="parentText" presStyleLbl="node1" presStyleIdx="1" presStyleCnt="3" custScaleX="277778" custScaleY="36836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3432AA-8A3E-4885-AB43-1614FA374D3F}" type="pres">
      <dgm:prSet presAssocID="{706AEF96-8DAB-4504-9ADA-5538C8E6E31F}" presName="sp" presStyleCnt="0"/>
      <dgm:spPr/>
    </dgm:pt>
    <dgm:pt modelId="{42D251FC-CC9D-41B1-8F85-FF38103EF852}" type="pres">
      <dgm:prSet presAssocID="{18EFE2E8-4249-4865-8E3F-A4B29C7C9B43}" presName="linNode" presStyleCnt="0"/>
      <dgm:spPr/>
    </dgm:pt>
    <dgm:pt modelId="{8F14D847-F1EA-46E8-A662-278113424673}" type="pres">
      <dgm:prSet presAssocID="{18EFE2E8-4249-4865-8E3F-A4B29C7C9B43}" presName="parentText" presStyleLbl="node1" presStyleIdx="2" presStyleCnt="3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2B8A2A2-AA05-464A-8527-9A915849D684}" type="presOf" srcId="{0BC4BA58-F523-4529-BD37-A01E1ACDF7D7}" destId="{19C0CD48-17FE-493C-87DD-842BD98EB6C1}" srcOrd="0" destOrd="0" presId="urn:microsoft.com/office/officeart/2005/8/layout/vList5"/>
    <dgm:cxn modelId="{A1AA41DF-0E25-4980-840C-9AD33278EC38}" type="presOf" srcId="{031A1064-BA33-4524-BB38-A72B33E16516}" destId="{250FE3D1-262C-4C61-AACC-8CB94019CC34}" srcOrd="0" destOrd="0" presId="urn:microsoft.com/office/officeart/2005/8/layout/vList5"/>
    <dgm:cxn modelId="{64F8A9F8-9A75-4679-A5EF-A9CB587AAE47}" srcId="{AA8509F1-5B93-4EC5-8063-B204A1859AEA}" destId="{0BC4BA58-F523-4529-BD37-A01E1ACDF7D7}" srcOrd="1" destOrd="0" parTransId="{A11B566D-1D2F-4F89-8C03-ED1E2124FE41}" sibTransId="{706AEF96-8DAB-4504-9ADA-5538C8E6E31F}"/>
    <dgm:cxn modelId="{00FA2614-D48F-4D05-A1C3-381136E3B1E1}" srcId="{AA8509F1-5B93-4EC5-8063-B204A1859AEA}" destId="{18EFE2E8-4249-4865-8E3F-A4B29C7C9B43}" srcOrd="2" destOrd="0" parTransId="{0EA40FBA-DCD8-4458-A206-D42B534D39C7}" sibTransId="{45AC6A0D-F8AA-4EC2-A8AC-1D1FBD1DEBB6}"/>
    <dgm:cxn modelId="{0508165C-4E0E-4184-8100-CEB42FDC3160}" type="presOf" srcId="{18EFE2E8-4249-4865-8E3F-A4B29C7C9B43}" destId="{8F14D847-F1EA-46E8-A662-278113424673}" srcOrd="0" destOrd="0" presId="urn:microsoft.com/office/officeart/2005/8/layout/vList5"/>
    <dgm:cxn modelId="{D0C4941B-D178-4D4A-AE6D-191684E99931}" srcId="{AA8509F1-5B93-4EC5-8063-B204A1859AEA}" destId="{031A1064-BA33-4524-BB38-A72B33E16516}" srcOrd="0" destOrd="0" parTransId="{9F2B34FC-A87C-4350-BF76-BDADCD7BA05F}" sibTransId="{4E97C1D9-A818-4F67-BE83-7D0338BEE87C}"/>
    <dgm:cxn modelId="{B835F6E2-C73E-4278-A0DD-7672FD59D2D8}" type="presOf" srcId="{AA8509F1-5B93-4EC5-8063-B204A1859AEA}" destId="{AD3452A6-404D-41C1-88E8-4AB66A934874}" srcOrd="0" destOrd="0" presId="urn:microsoft.com/office/officeart/2005/8/layout/vList5"/>
    <dgm:cxn modelId="{93B41C80-EC52-4C58-8970-A0A60B1BDE4F}" type="presParOf" srcId="{AD3452A6-404D-41C1-88E8-4AB66A934874}" destId="{70F0DC1A-B4EC-4CA5-8B9F-B38285AAF2DF}" srcOrd="0" destOrd="0" presId="urn:microsoft.com/office/officeart/2005/8/layout/vList5"/>
    <dgm:cxn modelId="{41152FBD-DBA8-46B0-98B3-902EBA77ECDB}" type="presParOf" srcId="{70F0DC1A-B4EC-4CA5-8B9F-B38285AAF2DF}" destId="{250FE3D1-262C-4C61-AACC-8CB94019CC34}" srcOrd="0" destOrd="0" presId="urn:microsoft.com/office/officeart/2005/8/layout/vList5"/>
    <dgm:cxn modelId="{176A1F78-309D-4187-8D04-E79C474C6B5F}" type="presParOf" srcId="{AD3452A6-404D-41C1-88E8-4AB66A934874}" destId="{974898C0-5A21-46F0-AF15-C1700D6B9B8A}" srcOrd="1" destOrd="0" presId="urn:microsoft.com/office/officeart/2005/8/layout/vList5"/>
    <dgm:cxn modelId="{1AE053BD-EABA-43FB-BA42-9DF4882C03F7}" type="presParOf" srcId="{AD3452A6-404D-41C1-88E8-4AB66A934874}" destId="{CD0AA757-2ABF-46E7-811A-777486C3338F}" srcOrd="2" destOrd="0" presId="urn:microsoft.com/office/officeart/2005/8/layout/vList5"/>
    <dgm:cxn modelId="{E594E102-7247-46E3-B57F-DC3E527834A7}" type="presParOf" srcId="{CD0AA757-2ABF-46E7-811A-777486C3338F}" destId="{19C0CD48-17FE-493C-87DD-842BD98EB6C1}" srcOrd="0" destOrd="0" presId="urn:microsoft.com/office/officeart/2005/8/layout/vList5"/>
    <dgm:cxn modelId="{F7D85890-CC75-43B0-9D9B-1FD958D48D9D}" type="presParOf" srcId="{AD3452A6-404D-41C1-88E8-4AB66A934874}" destId="{183432AA-8A3E-4885-AB43-1614FA374D3F}" srcOrd="3" destOrd="0" presId="urn:microsoft.com/office/officeart/2005/8/layout/vList5"/>
    <dgm:cxn modelId="{E2F63228-47EF-48F3-9748-90AE78BF4425}" type="presParOf" srcId="{AD3452A6-404D-41C1-88E8-4AB66A934874}" destId="{42D251FC-CC9D-41B1-8F85-FF38103EF852}" srcOrd="4" destOrd="0" presId="urn:microsoft.com/office/officeart/2005/8/layout/vList5"/>
    <dgm:cxn modelId="{D50C553C-7539-4DC2-A87F-1A5FCB4ECF94}" type="presParOf" srcId="{42D251FC-CC9D-41B1-8F85-FF38103EF852}" destId="{8F14D847-F1EA-46E8-A662-278113424673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B9FEDA6-12D7-4709-AF55-92B51F422C95}" type="doc">
      <dgm:prSet loTypeId="urn:microsoft.com/office/officeart/2005/8/layout/vList5" loCatId="list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ru-RU"/>
        </a:p>
      </dgm:t>
    </dgm:pt>
    <dgm:pt modelId="{3028EC20-A7E3-4A47-92B4-3E78FA05CC31}">
      <dgm:prSet/>
      <dgm:spPr/>
      <dgm:t>
        <a:bodyPr/>
        <a:lstStyle/>
        <a:p>
          <a:pPr rtl="0"/>
          <a:r>
            <a:rPr lang="ru-RU" dirty="0" smtClean="0"/>
            <a:t>Обработка результатов диагностики</a:t>
          </a:r>
          <a:endParaRPr lang="ru-RU" dirty="0"/>
        </a:p>
      </dgm:t>
    </dgm:pt>
    <dgm:pt modelId="{1BC11B3E-0B9E-43BE-86C8-D0F921D06010}" type="parTrans" cxnId="{60072EF2-09CF-40CC-AE85-7F4E220B7914}">
      <dgm:prSet/>
      <dgm:spPr/>
      <dgm:t>
        <a:bodyPr/>
        <a:lstStyle/>
        <a:p>
          <a:endParaRPr lang="ru-RU"/>
        </a:p>
      </dgm:t>
    </dgm:pt>
    <dgm:pt modelId="{2374373E-14F0-4FEF-A236-3361B12391D8}" type="sibTrans" cxnId="{60072EF2-09CF-40CC-AE85-7F4E220B7914}">
      <dgm:prSet/>
      <dgm:spPr/>
      <dgm:t>
        <a:bodyPr/>
        <a:lstStyle/>
        <a:p>
          <a:endParaRPr lang="ru-RU"/>
        </a:p>
      </dgm:t>
    </dgm:pt>
    <dgm:pt modelId="{A8C5F8AE-7CA8-43A4-A9F0-E468088BAE2A}">
      <dgm:prSet/>
      <dgm:spPr/>
      <dgm:t>
        <a:bodyPr/>
        <a:lstStyle/>
        <a:p>
          <a:pPr rtl="0"/>
          <a:r>
            <a:rPr lang="ru-RU" dirty="0" smtClean="0"/>
            <a:t>(60-120 мин)</a:t>
          </a:r>
          <a:endParaRPr lang="ru-RU" dirty="0"/>
        </a:p>
      </dgm:t>
    </dgm:pt>
    <dgm:pt modelId="{9676B87B-4239-4C45-8A09-601651EC4881}" type="parTrans" cxnId="{F519C255-CC86-4148-89C8-4D9347A91789}">
      <dgm:prSet/>
      <dgm:spPr/>
      <dgm:t>
        <a:bodyPr/>
        <a:lstStyle/>
        <a:p>
          <a:endParaRPr lang="ru-RU"/>
        </a:p>
      </dgm:t>
    </dgm:pt>
    <dgm:pt modelId="{BA7E2D56-5443-4397-A5C1-6C7FD24ACE9B}" type="sibTrans" cxnId="{F519C255-CC86-4148-89C8-4D9347A91789}">
      <dgm:prSet/>
      <dgm:spPr/>
      <dgm:t>
        <a:bodyPr/>
        <a:lstStyle/>
        <a:p>
          <a:endParaRPr lang="ru-RU"/>
        </a:p>
      </dgm:t>
    </dgm:pt>
    <dgm:pt modelId="{7D765527-53D2-4ED4-8086-34B07E06826D}">
      <dgm:prSet/>
      <dgm:spPr/>
      <dgm:t>
        <a:bodyPr/>
        <a:lstStyle/>
        <a:p>
          <a:pPr rtl="0"/>
          <a:r>
            <a:rPr lang="ru-RU" dirty="0" smtClean="0"/>
            <a:t>Специалисты</a:t>
          </a:r>
          <a:endParaRPr lang="ru-RU" dirty="0"/>
        </a:p>
      </dgm:t>
    </dgm:pt>
    <dgm:pt modelId="{8FCD426B-F4FE-4C83-A095-8E0504F4B6EB}" type="parTrans" cxnId="{631D7E8D-9FC0-405E-A97E-85D6B24F1D7D}">
      <dgm:prSet/>
      <dgm:spPr/>
      <dgm:t>
        <a:bodyPr/>
        <a:lstStyle/>
        <a:p>
          <a:endParaRPr lang="ru-RU"/>
        </a:p>
      </dgm:t>
    </dgm:pt>
    <dgm:pt modelId="{ADABAC82-8889-4C97-A481-270D75066403}" type="sibTrans" cxnId="{631D7E8D-9FC0-405E-A97E-85D6B24F1D7D}">
      <dgm:prSet/>
      <dgm:spPr/>
      <dgm:t>
        <a:bodyPr/>
        <a:lstStyle/>
        <a:p>
          <a:endParaRPr lang="ru-RU"/>
        </a:p>
      </dgm:t>
    </dgm:pt>
    <dgm:pt modelId="{5E18A5A1-3686-4292-B9B7-7499520A57FE}" type="pres">
      <dgm:prSet presAssocID="{BB9FEDA6-12D7-4709-AF55-92B51F422C9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E6ADA57-DE3A-42DB-B022-9D970C3C34CC}" type="pres">
      <dgm:prSet presAssocID="{7D765527-53D2-4ED4-8086-34B07E06826D}" presName="linNode" presStyleCnt="0"/>
      <dgm:spPr/>
    </dgm:pt>
    <dgm:pt modelId="{4124D82B-71A2-486F-9795-1331B66530C7}" type="pres">
      <dgm:prSet presAssocID="{7D765527-53D2-4ED4-8086-34B07E06826D}" presName="parentText" presStyleLbl="node1" presStyleIdx="0" presStyleCnt="3" custScaleX="277778" custLinFactNeighborX="3945" custLinFactNeighborY="-364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2C15E0-CC7A-4F89-A8E7-7EDCEE7FDACD}" type="pres">
      <dgm:prSet presAssocID="{ADABAC82-8889-4C97-A481-270D75066403}" presName="sp" presStyleCnt="0"/>
      <dgm:spPr/>
    </dgm:pt>
    <dgm:pt modelId="{9EE1A4BE-82FC-4F76-9844-02CD3B4837E1}" type="pres">
      <dgm:prSet presAssocID="{3028EC20-A7E3-4A47-92B4-3E78FA05CC31}" presName="linNode" presStyleCnt="0"/>
      <dgm:spPr/>
    </dgm:pt>
    <dgm:pt modelId="{C02556C6-D813-4967-84F7-740A521C51CB}" type="pres">
      <dgm:prSet presAssocID="{3028EC20-A7E3-4A47-92B4-3E78FA05CC31}" presName="parentText" presStyleLbl="node1" presStyleIdx="1" presStyleCnt="3" custScaleX="254434" custScaleY="36836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54E280-5B31-457C-861B-B8C0A232CFFB}" type="pres">
      <dgm:prSet presAssocID="{2374373E-14F0-4FEF-A236-3361B12391D8}" presName="sp" presStyleCnt="0"/>
      <dgm:spPr/>
    </dgm:pt>
    <dgm:pt modelId="{A30D3452-7690-4F86-9490-A8492EE22323}" type="pres">
      <dgm:prSet presAssocID="{A8C5F8AE-7CA8-43A4-A9F0-E468088BAE2A}" presName="linNode" presStyleCnt="0"/>
      <dgm:spPr/>
    </dgm:pt>
    <dgm:pt modelId="{3974DC2B-55F8-47E1-A30D-EA754048BFF1}" type="pres">
      <dgm:prSet presAssocID="{A8C5F8AE-7CA8-43A4-A9F0-E468088BAE2A}" presName="parentText" presStyleLbl="node1" presStyleIdx="2" presStyleCnt="3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0072EF2-09CF-40CC-AE85-7F4E220B7914}" srcId="{BB9FEDA6-12D7-4709-AF55-92B51F422C95}" destId="{3028EC20-A7E3-4A47-92B4-3E78FA05CC31}" srcOrd="1" destOrd="0" parTransId="{1BC11B3E-0B9E-43BE-86C8-D0F921D06010}" sibTransId="{2374373E-14F0-4FEF-A236-3361B12391D8}"/>
    <dgm:cxn modelId="{78219AF8-3BB3-4515-8D99-66A6913AC8C9}" type="presOf" srcId="{A8C5F8AE-7CA8-43A4-A9F0-E468088BAE2A}" destId="{3974DC2B-55F8-47E1-A30D-EA754048BFF1}" srcOrd="0" destOrd="0" presId="urn:microsoft.com/office/officeart/2005/8/layout/vList5"/>
    <dgm:cxn modelId="{1E3617AE-754F-4129-9151-EFD4B04CABA5}" type="presOf" srcId="{3028EC20-A7E3-4A47-92B4-3E78FA05CC31}" destId="{C02556C6-D813-4967-84F7-740A521C51CB}" srcOrd="0" destOrd="0" presId="urn:microsoft.com/office/officeart/2005/8/layout/vList5"/>
    <dgm:cxn modelId="{90E19DF4-71B6-4EDE-9069-F5ED5E7E750D}" type="presOf" srcId="{BB9FEDA6-12D7-4709-AF55-92B51F422C95}" destId="{5E18A5A1-3686-4292-B9B7-7499520A57FE}" srcOrd="0" destOrd="0" presId="urn:microsoft.com/office/officeart/2005/8/layout/vList5"/>
    <dgm:cxn modelId="{92242381-6B3A-4AA7-BDC6-6F1ED96EA355}" type="presOf" srcId="{7D765527-53D2-4ED4-8086-34B07E06826D}" destId="{4124D82B-71A2-486F-9795-1331B66530C7}" srcOrd="0" destOrd="0" presId="urn:microsoft.com/office/officeart/2005/8/layout/vList5"/>
    <dgm:cxn modelId="{F519C255-CC86-4148-89C8-4D9347A91789}" srcId="{BB9FEDA6-12D7-4709-AF55-92B51F422C95}" destId="{A8C5F8AE-7CA8-43A4-A9F0-E468088BAE2A}" srcOrd="2" destOrd="0" parTransId="{9676B87B-4239-4C45-8A09-601651EC4881}" sibTransId="{BA7E2D56-5443-4397-A5C1-6C7FD24ACE9B}"/>
    <dgm:cxn modelId="{631D7E8D-9FC0-405E-A97E-85D6B24F1D7D}" srcId="{BB9FEDA6-12D7-4709-AF55-92B51F422C95}" destId="{7D765527-53D2-4ED4-8086-34B07E06826D}" srcOrd="0" destOrd="0" parTransId="{8FCD426B-F4FE-4C83-A095-8E0504F4B6EB}" sibTransId="{ADABAC82-8889-4C97-A481-270D75066403}"/>
    <dgm:cxn modelId="{FAE12483-8917-4AC6-B932-1EED047E7253}" type="presParOf" srcId="{5E18A5A1-3686-4292-B9B7-7499520A57FE}" destId="{2E6ADA57-DE3A-42DB-B022-9D970C3C34CC}" srcOrd="0" destOrd="0" presId="urn:microsoft.com/office/officeart/2005/8/layout/vList5"/>
    <dgm:cxn modelId="{56B4BB09-C7E7-4F39-B559-E47E7C6186DE}" type="presParOf" srcId="{2E6ADA57-DE3A-42DB-B022-9D970C3C34CC}" destId="{4124D82B-71A2-486F-9795-1331B66530C7}" srcOrd="0" destOrd="0" presId="urn:microsoft.com/office/officeart/2005/8/layout/vList5"/>
    <dgm:cxn modelId="{A40B95F6-D01E-48BE-9714-10F881CF50BB}" type="presParOf" srcId="{5E18A5A1-3686-4292-B9B7-7499520A57FE}" destId="{682C15E0-CC7A-4F89-A8E7-7EDCEE7FDACD}" srcOrd="1" destOrd="0" presId="urn:microsoft.com/office/officeart/2005/8/layout/vList5"/>
    <dgm:cxn modelId="{2FAFA2F2-06EA-4674-AC63-A2CDD3DF63D0}" type="presParOf" srcId="{5E18A5A1-3686-4292-B9B7-7499520A57FE}" destId="{9EE1A4BE-82FC-4F76-9844-02CD3B4837E1}" srcOrd="2" destOrd="0" presId="urn:microsoft.com/office/officeart/2005/8/layout/vList5"/>
    <dgm:cxn modelId="{0944E4C8-93C2-4BC0-9133-AB12BF8DFA4E}" type="presParOf" srcId="{9EE1A4BE-82FC-4F76-9844-02CD3B4837E1}" destId="{C02556C6-D813-4967-84F7-740A521C51CB}" srcOrd="0" destOrd="0" presId="urn:microsoft.com/office/officeart/2005/8/layout/vList5"/>
    <dgm:cxn modelId="{69506D14-9AAC-4B1B-BEF0-1E8548417866}" type="presParOf" srcId="{5E18A5A1-3686-4292-B9B7-7499520A57FE}" destId="{5B54E280-5B31-457C-861B-B8C0A232CFFB}" srcOrd="3" destOrd="0" presId="urn:microsoft.com/office/officeart/2005/8/layout/vList5"/>
    <dgm:cxn modelId="{1D9C2477-863E-4BDD-863C-88BF9BFA7461}" type="presParOf" srcId="{5E18A5A1-3686-4292-B9B7-7499520A57FE}" destId="{A30D3452-7690-4F86-9490-A8492EE22323}" srcOrd="4" destOrd="0" presId="urn:microsoft.com/office/officeart/2005/8/layout/vList5"/>
    <dgm:cxn modelId="{2A42BCE0-87CF-41F5-980C-5E3BCDEE7196}" type="presParOf" srcId="{A30D3452-7690-4F86-9490-A8492EE22323}" destId="{3974DC2B-55F8-47E1-A30D-EA754048BFF1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2C2855B-C1FD-44BB-AA52-7549538541ED}" type="doc">
      <dgm:prSet loTypeId="urn:microsoft.com/office/officeart/2005/8/layout/vList5" loCatId="list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ru-RU"/>
        </a:p>
      </dgm:t>
    </dgm:pt>
    <dgm:pt modelId="{85A3F2F8-5254-4672-BF58-86FE0F3D74C2}">
      <dgm:prSet/>
      <dgm:spPr/>
      <dgm:t>
        <a:bodyPr/>
        <a:lstStyle/>
        <a:p>
          <a:pPr algn="ctr" rtl="0"/>
          <a:r>
            <a:rPr lang="ru-RU" dirty="0" smtClean="0"/>
            <a:t>Приказ о создании </a:t>
          </a:r>
          <a:r>
            <a:rPr lang="ru-RU" dirty="0" err="1" smtClean="0"/>
            <a:t>ПМПк</a:t>
          </a:r>
          <a:r>
            <a:rPr lang="ru-RU" dirty="0" smtClean="0"/>
            <a:t> ДОУ</a:t>
          </a:r>
          <a:endParaRPr lang="ru-RU" dirty="0"/>
        </a:p>
      </dgm:t>
    </dgm:pt>
    <dgm:pt modelId="{D95B5D46-6B5A-4039-8C6D-A8C3BD756DAA}" type="parTrans" cxnId="{E9AF8474-BBF2-4E58-861C-D3D86FF34DB8}">
      <dgm:prSet/>
      <dgm:spPr/>
      <dgm:t>
        <a:bodyPr/>
        <a:lstStyle/>
        <a:p>
          <a:pPr algn="ctr"/>
          <a:endParaRPr lang="ru-RU"/>
        </a:p>
      </dgm:t>
    </dgm:pt>
    <dgm:pt modelId="{215E8E69-E51C-48BE-8EB4-7C6EF539195D}" type="sibTrans" cxnId="{E9AF8474-BBF2-4E58-861C-D3D86FF34DB8}">
      <dgm:prSet/>
      <dgm:spPr/>
      <dgm:t>
        <a:bodyPr/>
        <a:lstStyle/>
        <a:p>
          <a:pPr algn="ctr"/>
          <a:endParaRPr lang="ru-RU"/>
        </a:p>
      </dgm:t>
    </dgm:pt>
    <dgm:pt modelId="{2A7555DF-F04F-440A-8971-7DA5DBFBEAD5}">
      <dgm:prSet/>
      <dgm:spPr/>
      <dgm:t>
        <a:bodyPr/>
        <a:lstStyle/>
        <a:p>
          <a:pPr algn="ctr" rtl="0"/>
          <a:r>
            <a:rPr lang="ru-RU" dirty="0" smtClean="0"/>
            <a:t>(5-10 мин)</a:t>
          </a:r>
          <a:endParaRPr lang="ru-RU" dirty="0"/>
        </a:p>
      </dgm:t>
    </dgm:pt>
    <dgm:pt modelId="{20ED3207-87F7-4EB3-83C4-63E9CE08ED8A}" type="parTrans" cxnId="{5D79416C-6788-4409-A509-05E4621A428A}">
      <dgm:prSet/>
      <dgm:spPr/>
      <dgm:t>
        <a:bodyPr/>
        <a:lstStyle/>
        <a:p>
          <a:pPr algn="ctr"/>
          <a:endParaRPr lang="ru-RU"/>
        </a:p>
      </dgm:t>
    </dgm:pt>
    <dgm:pt modelId="{5750D5CE-0BF1-4814-A3C2-09145B552E17}" type="sibTrans" cxnId="{5D79416C-6788-4409-A509-05E4621A428A}">
      <dgm:prSet/>
      <dgm:spPr/>
      <dgm:t>
        <a:bodyPr/>
        <a:lstStyle/>
        <a:p>
          <a:pPr algn="ctr"/>
          <a:endParaRPr lang="ru-RU"/>
        </a:p>
      </dgm:t>
    </dgm:pt>
    <dgm:pt modelId="{7FE365F4-40A9-4A61-AFDC-5B0A307D2F71}">
      <dgm:prSet/>
      <dgm:spPr/>
      <dgm:t>
        <a:bodyPr/>
        <a:lstStyle/>
        <a:p>
          <a:pPr algn="ctr" rtl="0"/>
          <a:r>
            <a:rPr lang="ru-RU" dirty="0" smtClean="0"/>
            <a:t>Заведующий</a:t>
          </a:r>
          <a:endParaRPr lang="ru-RU" dirty="0"/>
        </a:p>
      </dgm:t>
    </dgm:pt>
    <dgm:pt modelId="{0F0CBE47-E08E-459D-AAD7-0CE0F31FA5E5}" type="parTrans" cxnId="{04745ABE-3304-4A3D-8017-B0E29EF167B0}">
      <dgm:prSet/>
      <dgm:spPr/>
      <dgm:t>
        <a:bodyPr/>
        <a:lstStyle/>
        <a:p>
          <a:pPr algn="ctr"/>
          <a:endParaRPr lang="ru-RU"/>
        </a:p>
      </dgm:t>
    </dgm:pt>
    <dgm:pt modelId="{57A98DCC-A4E5-405C-B2C4-2E5EBBAB3D47}" type="sibTrans" cxnId="{04745ABE-3304-4A3D-8017-B0E29EF167B0}">
      <dgm:prSet/>
      <dgm:spPr/>
      <dgm:t>
        <a:bodyPr/>
        <a:lstStyle/>
        <a:p>
          <a:pPr algn="ctr"/>
          <a:endParaRPr lang="ru-RU"/>
        </a:p>
      </dgm:t>
    </dgm:pt>
    <dgm:pt modelId="{5E02E0B2-41EA-45FB-AABB-AB9C859C9A57}" type="pres">
      <dgm:prSet presAssocID="{62C2855B-C1FD-44BB-AA52-7549538541E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5A393FF-574C-4233-8B3D-016FD22866F7}" type="pres">
      <dgm:prSet presAssocID="{7FE365F4-40A9-4A61-AFDC-5B0A307D2F71}" presName="linNode" presStyleCnt="0"/>
      <dgm:spPr/>
    </dgm:pt>
    <dgm:pt modelId="{45BB5D98-142C-4E71-962B-0970B7FCD925}" type="pres">
      <dgm:prSet presAssocID="{7FE365F4-40A9-4A61-AFDC-5B0A307D2F71}" presName="parentText" presStyleLbl="node1" presStyleIdx="0" presStyleCnt="3" custScaleX="277778" custScaleY="3043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DF7B78-5B5F-4BC2-BCA9-0812A026DBA5}" type="pres">
      <dgm:prSet presAssocID="{57A98DCC-A4E5-405C-B2C4-2E5EBBAB3D47}" presName="sp" presStyleCnt="0"/>
      <dgm:spPr/>
    </dgm:pt>
    <dgm:pt modelId="{2E93CD4F-8376-410A-AD8B-1951296D9FC4}" type="pres">
      <dgm:prSet presAssocID="{85A3F2F8-5254-4672-BF58-86FE0F3D74C2}" presName="linNode" presStyleCnt="0"/>
      <dgm:spPr/>
    </dgm:pt>
    <dgm:pt modelId="{4BF06F6B-1930-4DDF-B15C-3DFBDFBA5C77}" type="pres">
      <dgm:prSet presAssocID="{85A3F2F8-5254-4672-BF58-86FE0F3D74C2}" presName="parentText" presStyleLbl="node1" presStyleIdx="1" presStyleCnt="3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5EF2CC-3A91-438F-97C7-85BA4859F26E}" type="pres">
      <dgm:prSet presAssocID="{215E8E69-E51C-48BE-8EB4-7C6EF539195D}" presName="sp" presStyleCnt="0"/>
      <dgm:spPr/>
    </dgm:pt>
    <dgm:pt modelId="{B13DEFD3-9FDC-4262-923A-CBC520D2DE56}" type="pres">
      <dgm:prSet presAssocID="{2A7555DF-F04F-440A-8971-7DA5DBFBEAD5}" presName="linNode" presStyleCnt="0"/>
      <dgm:spPr/>
    </dgm:pt>
    <dgm:pt modelId="{891F98DD-E3BB-42E8-839F-4FC22A977ADD}" type="pres">
      <dgm:prSet presAssocID="{2A7555DF-F04F-440A-8971-7DA5DBFBEAD5}" presName="parentText" presStyleLbl="node1" presStyleIdx="2" presStyleCnt="3" custScaleX="277778" custScaleY="2412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41D534A-75C6-47B3-A521-7DD8B2000D08}" type="presOf" srcId="{2A7555DF-F04F-440A-8971-7DA5DBFBEAD5}" destId="{891F98DD-E3BB-42E8-839F-4FC22A977ADD}" srcOrd="0" destOrd="0" presId="urn:microsoft.com/office/officeart/2005/8/layout/vList5"/>
    <dgm:cxn modelId="{2934C281-F06C-4899-9633-A3C2037655AC}" type="presOf" srcId="{62C2855B-C1FD-44BB-AA52-7549538541ED}" destId="{5E02E0B2-41EA-45FB-AABB-AB9C859C9A57}" srcOrd="0" destOrd="0" presId="urn:microsoft.com/office/officeart/2005/8/layout/vList5"/>
    <dgm:cxn modelId="{644C4B6D-0598-4C72-A908-DA7FE60B1A98}" type="presOf" srcId="{85A3F2F8-5254-4672-BF58-86FE0F3D74C2}" destId="{4BF06F6B-1930-4DDF-B15C-3DFBDFBA5C77}" srcOrd="0" destOrd="0" presId="urn:microsoft.com/office/officeart/2005/8/layout/vList5"/>
    <dgm:cxn modelId="{04745ABE-3304-4A3D-8017-B0E29EF167B0}" srcId="{62C2855B-C1FD-44BB-AA52-7549538541ED}" destId="{7FE365F4-40A9-4A61-AFDC-5B0A307D2F71}" srcOrd="0" destOrd="0" parTransId="{0F0CBE47-E08E-459D-AAD7-0CE0F31FA5E5}" sibTransId="{57A98DCC-A4E5-405C-B2C4-2E5EBBAB3D47}"/>
    <dgm:cxn modelId="{E9AF8474-BBF2-4E58-861C-D3D86FF34DB8}" srcId="{62C2855B-C1FD-44BB-AA52-7549538541ED}" destId="{85A3F2F8-5254-4672-BF58-86FE0F3D74C2}" srcOrd="1" destOrd="0" parTransId="{D95B5D46-6B5A-4039-8C6D-A8C3BD756DAA}" sibTransId="{215E8E69-E51C-48BE-8EB4-7C6EF539195D}"/>
    <dgm:cxn modelId="{C3EB301E-E875-4531-A975-09BEFA9F0DEE}" type="presOf" srcId="{7FE365F4-40A9-4A61-AFDC-5B0A307D2F71}" destId="{45BB5D98-142C-4E71-962B-0970B7FCD925}" srcOrd="0" destOrd="0" presId="urn:microsoft.com/office/officeart/2005/8/layout/vList5"/>
    <dgm:cxn modelId="{5D79416C-6788-4409-A509-05E4621A428A}" srcId="{62C2855B-C1FD-44BB-AA52-7549538541ED}" destId="{2A7555DF-F04F-440A-8971-7DA5DBFBEAD5}" srcOrd="2" destOrd="0" parTransId="{20ED3207-87F7-4EB3-83C4-63E9CE08ED8A}" sibTransId="{5750D5CE-0BF1-4814-A3C2-09145B552E17}"/>
    <dgm:cxn modelId="{8D48B554-C148-4C3A-8883-7785AD4B9C72}" type="presParOf" srcId="{5E02E0B2-41EA-45FB-AABB-AB9C859C9A57}" destId="{65A393FF-574C-4233-8B3D-016FD22866F7}" srcOrd="0" destOrd="0" presId="urn:microsoft.com/office/officeart/2005/8/layout/vList5"/>
    <dgm:cxn modelId="{1D84730A-6E91-4416-9F76-35BE99C8B76A}" type="presParOf" srcId="{65A393FF-574C-4233-8B3D-016FD22866F7}" destId="{45BB5D98-142C-4E71-962B-0970B7FCD925}" srcOrd="0" destOrd="0" presId="urn:microsoft.com/office/officeart/2005/8/layout/vList5"/>
    <dgm:cxn modelId="{1671E6F8-708B-4DE9-B08C-15D0138E493D}" type="presParOf" srcId="{5E02E0B2-41EA-45FB-AABB-AB9C859C9A57}" destId="{A7DF7B78-5B5F-4BC2-BCA9-0812A026DBA5}" srcOrd="1" destOrd="0" presId="urn:microsoft.com/office/officeart/2005/8/layout/vList5"/>
    <dgm:cxn modelId="{31E6F27D-B035-4380-9B35-F57A86525E2C}" type="presParOf" srcId="{5E02E0B2-41EA-45FB-AABB-AB9C859C9A57}" destId="{2E93CD4F-8376-410A-AD8B-1951296D9FC4}" srcOrd="2" destOrd="0" presId="urn:microsoft.com/office/officeart/2005/8/layout/vList5"/>
    <dgm:cxn modelId="{BBB2D365-D5B5-40B6-8503-1D5C7F3C07CE}" type="presParOf" srcId="{2E93CD4F-8376-410A-AD8B-1951296D9FC4}" destId="{4BF06F6B-1930-4DDF-B15C-3DFBDFBA5C77}" srcOrd="0" destOrd="0" presId="urn:microsoft.com/office/officeart/2005/8/layout/vList5"/>
    <dgm:cxn modelId="{F5816EF0-E278-42A1-9E6C-C926937BAA6F}" type="presParOf" srcId="{5E02E0B2-41EA-45FB-AABB-AB9C859C9A57}" destId="{B35EF2CC-3A91-438F-97C7-85BA4859F26E}" srcOrd="3" destOrd="0" presId="urn:microsoft.com/office/officeart/2005/8/layout/vList5"/>
    <dgm:cxn modelId="{9712DB51-CA8A-4EAE-8535-66EA5AAB70D7}" type="presParOf" srcId="{5E02E0B2-41EA-45FB-AABB-AB9C859C9A57}" destId="{B13DEFD3-9FDC-4262-923A-CBC520D2DE56}" srcOrd="4" destOrd="0" presId="urn:microsoft.com/office/officeart/2005/8/layout/vList5"/>
    <dgm:cxn modelId="{AB0195D2-6AD2-4047-99FB-94732CCAB5B0}" type="presParOf" srcId="{B13DEFD3-9FDC-4262-923A-CBC520D2DE56}" destId="{891F98DD-E3BB-42E8-839F-4FC22A977ADD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2520111-51E1-4851-954E-A041E571DB20}" type="doc">
      <dgm:prSet loTypeId="urn:microsoft.com/office/officeart/2005/8/layout/vList5" loCatId="list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ru-RU"/>
        </a:p>
      </dgm:t>
    </dgm:pt>
    <dgm:pt modelId="{E3D45634-BEDF-4B48-BC36-EEBC08863937}">
      <dgm:prSet/>
      <dgm:spPr/>
      <dgm:t>
        <a:bodyPr/>
        <a:lstStyle/>
        <a:p>
          <a:pPr algn="ctr" rtl="0"/>
          <a:r>
            <a:rPr lang="ru-RU" dirty="0" smtClean="0"/>
            <a:t>Ознакомление педагогов с приказом</a:t>
          </a:r>
          <a:endParaRPr lang="ru-RU" dirty="0"/>
        </a:p>
      </dgm:t>
    </dgm:pt>
    <dgm:pt modelId="{976783C7-5C5D-49FF-926A-73B54BF8D255}" type="parTrans" cxnId="{9E3B2CAC-1432-4534-BE3C-DB357DFF3A40}">
      <dgm:prSet/>
      <dgm:spPr/>
      <dgm:t>
        <a:bodyPr/>
        <a:lstStyle/>
        <a:p>
          <a:pPr algn="ctr"/>
          <a:endParaRPr lang="ru-RU"/>
        </a:p>
      </dgm:t>
    </dgm:pt>
    <dgm:pt modelId="{C3759350-64E3-4320-941D-8870DE28BF73}" type="sibTrans" cxnId="{9E3B2CAC-1432-4534-BE3C-DB357DFF3A40}">
      <dgm:prSet/>
      <dgm:spPr/>
      <dgm:t>
        <a:bodyPr/>
        <a:lstStyle/>
        <a:p>
          <a:pPr algn="ctr"/>
          <a:endParaRPr lang="ru-RU"/>
        </a:p>
      </dgm:t>
    </dgm:pt>
    <dgm:pt modelId="{A4F4F4C7-37D9-452C-9BA7-1CF6CCA8B41D}">
      <dgm:prSet/>
      <dgm:spPr/>
      <dgm:t>
        <a:bodyPr/>
        <a:lstStyle/>
        <a:p>
          <a:pPr algn="ctr" rtl="0"/>
          <a:r>
            <a:rPr lang="ru-RU" dirty="0" smtClean="0"/>
            <a:t>(1</a:t>
          </a:r>
          <a:r>
            <a:rPr lang="en-US" dirty="0" smtClean="0"/>
            <a:t>5</a:t>
          </a:r>
          <a:r>
            <a:rPr lang="ru-RU" dirty="0" smtClean="0"/>
            <a:t>-20 мин)</a:t>
          </a:r>
          <a:endParaRPr lang="ru-RU" dirty="0"/>
        </a:p>
      </dgm:t>
    </dgm:pt>
    <dgm:pt modelId="{DA1594E8-0968-46F9-8CE6-D808A7B64BE3}" type="parTrans" cxnId="{F3F44822-9B8C-48A0-9865-142C1C4FE27D}">
      <dgm:prSet/>
      <dgm:spPr/>
      <dgm:t>
        <a:bodyPr/>
        <a:lstStyle/>
        <a:p>
          <a:pPr algn="ctr"/>
          <a:endParaRPr lang="ru-RU"/>
        </a:p>
      </dgm:t>
    </dgm:pt>
    <dgm:pt modelId="{D2296207-9DCA-4E00-8BDE-1B12C45048B6}" type="sibTrans" cxnId="{F3F44822-9B8C-48A0-9865-142C1C4FE27D}">
      <dgm:prSet/>
      <dgm:spPr/>
      <dgm:t>
        <a:bodyPr/>
        <a:lstStyle/>
        <a:p>
          <a:pPr algn="ctr"/>
          <a:endParaRPr lang="ru-RU"/>
        </a:p>
      </dgm:t>
    </dgm:pt>
    <dgm:pt modelId="{EE29891E-1B96-4221-8172-0E2B3DE5CF5A}">
      <dgm:prSet/>
      <dgm:spPr/>
      <dgm:t>
        <a:bodyPr/>
        <a:lstStyle/>
        <a:p>
          <a:pPr algn="ctr" rtl="0"/>
          <a:r>
            <a:rPr lang="ru-RU" dirty="0" smtClean="0"/>
            <a:t>Заведующий</a:t>
          </a:r>
          <a:endParaRPr lang="ru-RU" dirty="0"/>
        </a:p>
      </dgm:t>
    </dgm:pt>
    <dgm:pt modelId="{CBB89A18-1259-484F-897B-58FA318D62F3}" type="parTrans" cxnId="{79C4BFFC-B0E4-444D-AA5C-F50A451A8014}">
      <dgm:prSet/>
      <dgm:spPr/>
      <dgm:t>
        <a:bodyPr/>
        <a:lstStyle/>
        <a:p>
          <a:pPr algn="ctr"/>
          <a:endParaRPr lang="ru-RU"/>
        </a:p>
      </dgm:t>
    </dgm:pt>
    <dgm:pt modelId="{F1DA3D04-AE3B-4B4C-9F57-7F1E4B51DB82}" type="sibTrans" cxnId="{79C4BFFC-B0E4-444D-AA5C-F50A451A8014}">
      <dgm:prSet/>
      <dgm:spPr/>
      <dgm:t>
        <a:bodyPr/>
        <a:lstStyle/>
        <a:p>
          <a:pPr algn="ctr"/>
          <a:endParaRPr lang="ru-RU"/>
        </a:p>
      </dgm:t>
    </dgm:pt>
    <dgm:pt modelId="{ADDCD9E8-FF42-42B8-A6B8-FE0804D2AEB1}" type="pres">
      <dgm:prSet presAssocID="{22520111-51E1-4851-954E-A041E571DB2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3644C77-28B4-4F24-9816-F50E4F24CBAA}" type="pres">
      <dgm:prSet presAssocID="{EE29891E-1B96-4221-8172-0E2B3DE5CF5A}" presName="linNode" presStyleCnt="0"/>
      <dgm:spPr/>
    </dgm:pt>
    <dgm:pt modelId="{DAAD496E-EEFF-44FB-BD8F-79AF1E6E639A}" type="pres">
      <dgm:prSet presAssocID="{EE29891E-1B96-4221-8172-0E2B3DE5CF5A}" presName="parentText" presStyleLbl="node1" presStyleIdx="0" presStyleCnt="3" custScaleX="277778" custScaleY="3020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AD951E-DF52-4504-93F3-D28151AC1ED0}" type="pres">
      <dgm:prSet presAssocID="{F1DA3D04-AE3B-4B4C-9F57-7F1E4B51DB82}" presName="sp" presStyleCnt="0"/>
      <dgm:spPr/>
    </dgm:pt>
    <dgm:pt modelId="{40BF152C-0100-4502-B30F-80BA9B66F7C1}" type="pres">
      <dgm:prSet presAssocID="{E3D45634-BEDF-4B48-BC36-EEBC08863937}" presName="linNode" presStyleCnt="0"/>
      <dgm:spPr/>
    </dgm:pt>
    <dgm:pt modelId="{B192D201-22DB-420F-B9C4-DC0E113BBACB}" type="pres">
      <dgm:prSet presAssocID="{E3D45634-BEDF-4B48-BC36-EEBC08863937}" presName="parentText" presStyleLbl="node1" presStyleIdx="1" presStyleCnt="3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17F2BD-B657-45D2-B283-2DA7A7C78459}" type="pres">
      <dgm:prSet presAssocID="{C3759350-64E3-4320-941D-8870DE28BF73}" presName="sp" presStyleCnt="0"/>
      <dgm:spPr/>
    </dgm:pt>
    <dgm:pt modelId="{94E8B660-E34D-4EF5-8165-07B73F7DBC70}" type="pres">
      <dgm:prSet presAssocID="{A4F4F4C7-37D9-452C-9BA7-1CF6CCA8B41D}" presName="linNode" presStyleCnt="0"/>
      <dgm:spPr/>
    </dgm:pt>
    <dgm:pt modelId="{C6A237B6-B2CE-4289-9BB4-0EFF54608A89}" type="pres">
      <dgm:prSet presAssocID="{A4F4F4C7-37D9-452C-9BA7-1CF6CCA8B41D}" presName="parentText" presStyleLbl="node1" presStyleIdx="2" presStyleCnt="3" custScaleX="277778" custScaleY="3098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E3B2CAC-1432-4534-BE3C-DB357DFF3A40}" srcId="{22520111-51E1-4851-954E-A041E571DB20}" destId="{E3D45634-BEDF-4B48-BC36-EEBC08863937}" srcOrd="1" destOrd="0" parTransId="{976783C7-5C5D-49FF-926A-73B54BF8D255}" sibTransId="{C3759350-64E3-4320-941D-8870DE28BF73}"/>
    <dgm:cxn modelId="{372C68DC-1118-49D9-85E6-5F272046FCBE}" type="presOf" srcId="{EE29891E-1B96-4221-8172-0E2B3DE5CF5A}" destId="{DAAD496E-EEFF-44FB-BD8F-79AF1E6E639A}" srcOrd="0" destOrd="0" presId="urn:microsoft.com/office/officeart/2005/8/layout/vList5"/>
    <dgm:cxn modelId="{79C2C82B-12C9-463C-836C-E586DF458F55}" type="presOf" srcId="{E3D45634-BEDF-4B48-BC36-EEBC08863937}" destId="{B192D201-22DB-420F-B9C4-DC0E113BBACB}" srcOrd="0" destOrd="0" presId="urn:microsoft.com/office/officeart/2005/8/layout/vList5"/>
    <dgm:cxn modelId="{79C4BFFC-B0E4-444D-AA5C-F50A451A8014}" srcId="{22520111-51E1-4851-954E-A041E571DB20}" destId="{EE29891E-1B96-4221-8172-0E2B3DE5CF5A}" srcOrd="0" destOrd="0" parTransId="{CBB89A18-1259-484F-897B-58FA318D62F3}" sibTransId="{F1DA3D04-AE3B-4B4C-9F57-7F1E4B51DB82}"/>
    <dgm:cxn modelId="{48779730-9E7B-4666-8B6F-4E52AAB76D01}" type="presOf" srcId="{A4F4F4C7-37D9-452C-9BA7-1CF6CCA8B41D}" destId="{C6A237B6-B2CE-4289-9BB4-0EFF54608A89}" srcOrd="0" destOrd="0" presId="urn:microsoft.com/office/officeart/2005/8/layout/vList5"/>
    <dgm:cxn modelId="{59285AFB-A780-4062-80DE-C9F55BB7C0BC}" type="presOf" srcId="{22520111-51E1-4851-954E-A041E571DB20}" destId="{ADDCD9E8-FF42-42B8-A6B8-FE0804D2AEB1}" srcOrd="0" destOrd="0" presId="urn:microsoft.com/office/officeart/2005/8/layout/vList5"/>
    <dgm:cxn modelId="{F3F44822-9B8C-48A0-9865-142C1C4FE27D}" srcId="{22520111-51E1-4851-954E-A041E571DB20}" destId="{A4F4F4C7-37D9-452C-9BA7-1CF6CCA8B41D}" srcOrd="2" destOrd="0" parTransId="{DA1594E8-0968-46F9-8CE6-D808A7B64BE3}" sibTransId="{D2296207-9DCA-4E00-8BDE-1B12C45048B6}"/>
    <dgm:cxn modelId="{952E1D43-5043-4AE7-B644-CA53778E7B9B}" type="presParOf" srcId="{ADDCD9E8-FF42-42B8-A6B8-FE0804D2AEB1}" destId="{B3644C77-28B4-4F24-9816-F50E4F24CBAA}" srcOrd="0" destOrd="0" presId="urn:microsoft.com/office/officeart/2005/8/layout/vList5"/>
    <dgm:cxn modelId="{56BA2545-85B3-45ED-9F1D-8EC722D4F009}" type="presParOf" srcId="{B3644C77-28B4-4F24-9816-F50E4F24CBAA}" destId="{DAAD496E-EEFF-44FB-BD8F-79AF1E6E639A}" srcOrd="0" destOrd="0" presId="urn:microsoft.com/office/officeart/2005/8/layout/vList5"/>
    <dgm:cxn modelId="{EF4E51A0-0D02-4ED0-BB33-21DBDF92B52D}" type="presParOf" srcId="{ADDCD9E8-FF42-42B8-A6B8-FE0804D2AEB1}" destId="{72AD951E-DF52-4504-93F3-D28151AC1ED0}" srcOrd="1" destOrd="0" presId="urn:microsoft.com/office/officeart/2005/8/layout/vList5"/>
    <dgm:cxn modelId="{B0C0BE1C-FE07-4F5B-AE5F-002B263E113E}" type="presParOf" srcId="{ADDCD9E8-FF42-42B8-A6B8-FE0804D2AEB1}" destId="{40BF152C-0100-4502-B30F-80BA9B66F7C1}" srcOrd="2" destOrd="0" presId="urn:microsoft.com/office/officeart/2005/8/layout/vList5"/>
    <dgm:cxn modelId="{2D151E94-34E5-45E8-86C8-751ED01413DA}" type="presParOf" srcId="{40BF152C-0100-4502-B30F-80BA9B66F7C1}" destId="{B192D201-22DB-420F-B9C4-DC0E113BBACB}" srcOrd="0" destOrd="0" presId="urn:microsoft.com/office/officeart/2005/8/layout/vList5"/>
    <dgm:cxn modelId="{35A9A72D-A43C-4493-BFAD-83F5EAF312C4}" type="presParOf" srcId="{ADDCD9E8-FF42-42B8-A6B8-FE0804D2AEB1}" destId="{5C17F2BD-B657-45D2-B283-2DA7A7C78459}" srcOrd="3" destOrd="0" presId="urn:microsoft.com/office/officeart/2005/8/layout/vList5"/>
    <dgm:cxn modelId="{DA920F01-5343-481F-8A05-0C42597178BA}" type="presParOf" srcId="{ADDCD9E8-FF42-42B8-A6B8-FE0804D2AEB1}" destId="{94E8B660-E34D-4EF5-8165-07B73F7DBC70}" srcOrd="4" destOrd="0" presId="urn:microsoft.com/office/officeart/2005/8/layout/vList5"/>
    <dgm:cxn modelId="{404D6CC5-1EC4-4475-A790-A4D05922BA5A}" type="presParOf" srcId="{94E8B660-E34D-4EF5-8165-07B73F7DBC70}" destId="{C6A237B6-B2CE-4289-9BB4-0EFF54608A8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7FEAB0F-EDBA-4CEE-AF12-D2DD27FB8299}" type="doc">
      <dgm:prSet loTypeId="urn:microsoft.com/office/officeart/2005/8/layout/vList5" loCatId="list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ru-RU"/>
        </a:p>
      </dgm:t>
    </dgm:pt>
    <dgm:pt modelId="{879BF2CB-3E8E-4C8D-A67A-AA322EB7504D}">
      <dgm:prSet/>
      <dgm:spPr/>
      <dgm:t>
        <a:bodyPr/>
        <a:lstStyle/>
        <a:p>
          <a:pPr rtl="0"/>
          <a:r>
            <a:rPr lang="ru-RU" dirty="0" smtClean="0"/>
            <a:t>Выявление детей с ООП</a:t>
          </a:r>
          <a:endParaRPr lang="ru-RU" dirty="0"/>
        </a:p>
      </dgm:t>
    </dgm:pt>
    <dgm:pt modelId="{C17208A2-B1E1-4868-9038-3DFC9D88394E}" type="parTrans" cxnId="{91689E40-24FD-41FE-BA76-91C5813889F0}">
      <dgm:prSet/>
      <dgm:spPr/>
      <dgm:t>
        <a:bodyPr/>
        <a:lstStyle/>
        <a:p>
          <a:endParaRPr lang="ru-RU"/>
        </a:p>
      </dgm:t>
    </dgm:pt>
    <dgm:pt modelId="{2DE0B00C-F2EC-42F2-8866-61B9319B12C7}" type="sibTrans" cxnId="{91689E40-24FD-41FE-BA76-91C5813889F0}">
      <dgm:prSet/>
      <dgm:spPr/>
      <dgm:t>
        <a:bodyPr/>
        <a:lstStyle/>
        <a:p>
          <a:endParaRPr lang="ru-RU"/>
        </a:p>
      </dgm:t>
    </dgm:pt>
    <dgm:pt modelId="{1CD4B5CB-C095-4F89-8F8D-492D8D8E4ACF}">
      <dgm:prSet/>
      <dgm:spPr/>
      <dgm:t>
        <a:bodyPr/>
        <a:lstStyle/>
        <a:p>
          <a:pPr rtl="0"/>
          <a:r>
            <a:rPr lang="ru-RU" dirty="0" smtClean="0"/>
            <a:t>(130-180 мин)</a:t>
          </a:r>
          <a:endParaRPr lang="ru-RU" dirty="0"/>
        </a:p>
      </dgm:t>
    </dgm:pt>
    <dgm:pt modelId="{EBB700B9-0182-4604-AF18-B873C8D78AA2}" type="parTrans" cxnId="{D33914C3-916F-41DA-A559-C5C19DA39810}">
      <dgm:prSet/>
      <dgm:spPr/>
      <dgm:t>
        <a:bodyPr/>
        <a:lstStyle/>
        <a:p>
          <a:endParaRPr lang="ru-RU"/>
        </a:p>
      </dgm:t>
    </dgm:pt>
    <dgm:pt modelId="{FF393DAF-8ADC-45BD-A92D-FDFDC36F6BF4}" type="sibTrans" cxnId="{D33914C3-916F-41DA-A559-C5C19DA39810}">
      <dgm:prSet/>
      <dgm:spPr/>
      <dgm:t>
        <a:bodyPr/>
        <a:lstStyle/>
        <a:p>
          <a:endParaRPr lang="ru-RU"/>
        </a:p>
      </dgm:t>
    </dgm:pt>
    <dgm:pt modelId="{09038C7A-2FB1-41A3-905A-0AB47074A182}">
      <dgm:prSet/>
      <dgm:spPr/>
      <dgm:t>
        <a:bodyPr/>
        <a:lstStyle/>
        <a:p>
          <a:pPr rtl="0"/>
          <a:r>
            <a:rPr lang="ru-RU" dirty="0" smtClean="0"/>
            <a:t>Специалисты</a:t>
          </a:r>
          <a:endParaRPr lang="ru-RU" dirty="0"/>
        </a:p>
      </dgm:t>
    </dgm:pt>
    <dgm:pt modelId="{008251D6-47A5-47C0-A382-012A5ED1DFC7}" type="parTrans" cxnId="{05D687C9-C45D-400C-8A09-461D6CA1A968}">
      <dgm:prSet/>
      <dgm:spPr/>
      <dgm:t>
        <a:bodyPr/>
        <a:lstStyle/>
        <a:p>
          <a:endParaRPr lang="ru-RU"/>
        </a:p>
      </dgm:t>
    </dgm:pt>
    <dgm:pt modelId="{C308A2FD-D514-456B-A326-34F9DF70CB82}" type="sibTrans" cxnId="{05D687C9-C45D-400C-8A09-461D6CA1A968}">
      <dgm:prSet/>
      <dgm:spPr/>
      <dgm:t>
        <a:bodyPr/>
        <a:lstStyle/>
        <a:p>
          <a:endParaRPr lang="ru-RU"/>
        </a:p>
      </dgm:t>
    </dgm:pt>
    <dgm:pt modelId="{4728E14E-2849-4F11-A485-9EF3757FA94D}" type="pres">
      <dgm:prSet presAssocID="{47FEAB0F-EDBA-4CEE-AF12-D2DD27FB829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915D127-2931-4F92-979D-382D5B5D5F88}" type="pres">
      <dgm:prSet presAssocID="{09038C7A-2FB1-41A3-905A-0AB47074A182}" presName="linNode" presStyleCnt="0"/>
      <dgm:spPr/>
    </dgm:pt>
    <dgm:pt modelId="{22B90DDD-9532-42AB-9054-7F1CA4B5E5FD}" type="pres">
      <dgm:prSet presAssocID="{09038C7A-2FB1-41A3-905A-0AB47074A182}" presName="parentText" presStyleLbl="node1" presStyleIdx="0" presStyleCnt="3" custScaleX="277778" custScaleY="3583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F0212E-0541-472B-AA5A-7DEB1247C452}" type="pres">
      <dgm:prSet presAssocID="{C308A2FD-D514-456B-A326-34F9DF70CB82}" presName="sp" presStyleCnt="0"/>
      <dgm:spPr/>
    </dgm:pt>
    <dgm:pt modelId="{4C087F83-4B00-4521-88B8-087EEFD11D6C}" type="pres">
      <dgm:prSet presAssocID="{879BF2CB-3E8E-4C8D-A67A-AA322EB7504D}" presName="linNode" presStyleCnt="0"/>
      <dgm:spPr/>
    </dgm:pt>
    <dgm:pt modelId="{34AF1A45-CE0E-4AE3-BD16-BEB885A69956}" type="pres">
      <dgm:prSet presAssocID="{879BF2CB-3E8E-4C8D-A67A-AA322EB7504D}" presName="parentText" presStyleLbl="node1" presStyleIdx="1" presStyleCnt="3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729B9E-A3B1-44F7-A3DB-49CF06F619F8}" type="pres">
      <dgm:prSet presAssocID="{2DE0B00C-F2EC-42F2-8866-61B9319B12C7}" presName="sp" presStyleCnt="0"/>
      <dgm:spPr/>
    </dgm:pt>
    <dgm:pt modelId="{CEE521D4-1940-4C83-A762-AF65B79839B6}" type="pres">
      <dgm:prSet presAssocID="{1CD4B5CB-C095-4F89-8F8D-492D8D8E4ACF}" presName="linNode" presStyleCnt="0"/>
      <dgm:spPr/>
    </dgm:pt>
    <dgm:pt modelId="{C1F00454-C149-4D49-BF89-DCAA4388BE14}" type="pres">
      <dgm:prSet presAssocID="{1CD4B5CB-C095-4F89-8F8D-492D8D8E4ACF}" presName="parentText" presStyleLbl="node1" presStyleIdx="2" presStyleCnt="3" custScaleX="277778" custScaleY="2548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A4CFF69-2A2C-4683-949F-F09C2566F77C}" type="presOf" srcId="{09038C7A-2FB1-41A3-905A-0AB47074A182}" destId="{22B90DDD-9532-42AB-9054-7F1CA4B5E5FD}" srcOrd="0" destOrd="0" presId="urn:microsoft.com/office/officeart/2005/8/layout/vList5"/>
    <dgm:cxn modelId="{A2810613-6ABD-4442-9E0E-DDC5EB9F5487}" type="presOf" srcId="{879BF2CB-3E8E-4C8D-A67A-AA322EB7504D}" destId="{34AF1A45-CE0E-4AE3-BD16-BEB885A69956}" srcOrd="0" destOrd="0" presId="urn:microsoft.com/office/officeart/2005/8/layout/vList5"/>
    <dgm:cxn modelId="{05D687C9-C45D-400C-8A09-461D6CA1A968}" srcId="{47FEAB0F-EDBA-4CEE-AF12-D2DD27FB8299}" destId="{09038C7A-2FB1-41A3-905A-0AB47074A182}" srcOrd="0" destOrd="0" parTransId="{008251D6-47A5-47C0-A382-012A5ED1DFC7}" sibTransId="{C308A2FD-D514-456B-A326-34F9DF70CB82}"/>
    <dgm:cxn modelId="{542D00AF-309A-41A3-9482-5CBDA74055EB}" type="presOf" srcId="{1CD4B5CB-C095-4F89-8F8D-492D8D8E4ACF}" destId="{C1F00454-C149-4D49-BF89-DCAA4388BE14}" srcOrd="0" destOrd="0" presId="urn:microsoft.com/office/officeart/2005/8/layout/vList5"/>
    <dgm:cxn modelId="{D33914C3-916F-41DA-A559-C5C19DA39810}" srcId="{47FEAB0F-EDBA-4CEE-AF12-D2DD27FB8299}" destId="{1CD4B5CB-C095-4F89-8F8D-492D8D8E4ACF}" srcOrd="2" destOrd="0" parTransId="{EBB700B9-0182-4604-AF18-B873C8D78AA2}" sibTransId="{FF393DAF-8ADC-45BD-A92D-FDFDC36F6BF4}"/>
    <dgm:cxn modelId="{91DDF6F0-7E40-42C4-A53D-5A7CDF95BA67}" type="presOf" srcId="{47FEAB0F-EDBA-4CEE-AF12-D2DD27FB8299}" destId="{4728E14E-2849-4F11-A485-9EF3757FA94D}" srcOrd="0" destOrd="0" presId="urn:microsoft.com/office/officeart/2005/8/layout/vList5"/>
    <dgm:cxn modelId="{91689E40-24FD-41FE-BA76-91C5813889F0}" srcId="{47FEAB0F-EDBA-4CEE-AF12-D2DD27FB8299}" destId="{879BF2CB-3E8E-4C8D-A67A-AA322EB7504D}" srcOrd="1" destOrd="0" parTransId="{C17208A2-B1E1-4868-9038-3DFC9D88394E}" sibTransId="{2DE0B00C-F2EC-42F2-8866-61B9319B12C7}"/>
    <dgm:cxn modelId="{F70BFFAF-1977-4A45-BFE5-C233253661E5}" type="presParOf" srcId="{4728E14E-2849-4F11-A485-9EF3757FA94D}" destId="{8915D127-2931-4F92-979D-382D5B5D5F88}" srcOrd="0" destOrd="0" presId="urn:microsoft.com/office/officeart/2005/8/layout/vList5"/>
    <dgm:cxn modelId="{2FC4AEEC-2BE0-4631-B8A9-ED0E03A862DA}" type="presParOf" srcId="{8915D127-2931-4F92-979D-382D5B5D5F88}" destId="{22B90DDD-9532-42AB-9054-7F1CA4B5E5FD}" srcOrd="0" destOrd="0" presId="urn:microsoft.com/office/officeart/2005/8/layout/vList5"/>
    <dgm:cxn modelId="{305DF654-3621-436D-8000-DA432862FB25}" type="presParOf" srcId="{4728E14E-2849-4F11-A485-9EF3757FA94D}" destId="{9DF0212E-0541-472B-AA5A-7DEB1247C452}" srcOrd="1" destOrd="0" presId="urn:microsoft.com/office/officeart/2005/8/layout/vList5"/>
    <dgm:cxn modelId="{2C6ACC46-36C7-4CC5-9192-993ED983E9BF}" type="presParOf" srcId="{4728E14E-2849-4F11-A485-9EF3757FA94D}" destId="{4C087F83-4B00-4521-88B8-087EEFD11D6C}" srcOrd="2" destOrd="0" presId="urn:microsoft.com/office/officeart/2005/8/layout/vList5"/>
    <dgm:cxn modelId="{EB31D6CA-67DC-4EDC-880B-40B4C9841F46}" type="presParOf" srcId="{4C087F83-4B00-4521-88B8-087EEFD11D6C}" destId="{34AF1A45-CE0E-4AE3-BD16-BEB885A69956}" srcOrd="0" destOrd="0" presId="urn:microsoft.com/office/officeart/2005/8/layout/vList5"/>
    <dgm:cxn modelId="{4B8E0A2B-0D93-468E-BF34-42E171C4CE5C}" type="presParOf" srcId="{4728E14E-2849-4F11-A485-9EF3757FA94D}" destId="{B0729B9E-A3B1-44F7-A3DB-49CF06F619F8}" srcOrd="3" destOrd="0" presId="urn:microsoft.com/office/officeart/2005/8/layout/vList5"/>
    <dgm:cxn modelId="{B4E5891E-98FA-4358-A39E-C6E95F2A8478}" type="presParOf" srcId="{4728E14E-2849-4F11-A485-9EF3757FA94D}" destId="{CEE521D4-1940-4C83-A762-AF65B79839B6}" srcOrd="4" destOrd="0" presId="urn:microsoft.com/office/officeart/2005/8/layout/vList5"/>
    <dgm:cxn modelId="{33ED6CFD-82D9-4D7D-89F4-2337EF07BDA1}" type="presParOf" srcId="{CEE521D4-1940-4C83-A762-AF65B79839B6}" destId="{C1F00454-C149-4D49-BF89-DCAA4388BE14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9DE2174-FA5F-4B49-AC54-0156E80C366B}" type="doc">
      <dgm:prSet loTypeId="urn:microsoft.com/office/officeart/2005/8/layout/vList5" loCatId="list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ru-RU"/>
        </a:p>
      </dgm:t>
    </dgm:pt>
    <dgm:pt modelId="{1F1E9C1A-7BA7-478A-A757-D3B4B612ADA1}">
      <dgm:prSet custT="1"/>
      <dgm:spPr/>
      <dgm:t>
        <a:bodyPr/>
        <a:lstStyle/>
        <a:p>
          <a:pPr rtl="0"/>
          <a:r>
            <a:rPr lang="ru-RU" sz="1050" dirty="0" smtClean="0"/>
            <a:t>Передача приглашения воспитателям</a:t>
          </a:r>
          <a:endParaRPr lang="ru-RU" sz="1050" dirty="0"/>
        </a:p>
      </dgm:t>
    </dgm:pt>
    <dgm:pt modelId="{EF5AA8EC-C10B-4D86-891D-A532C06089F9}" type="parTrans" cxnId="{BC73A70E-666D-4D1C-A0B6-50EF2243A15E}">
      <dgm:prSet/>
      <dgm:spPr/>
      <dgm:t>
        <a:bodyPr/>
        <a:lstStyle/>
        <a:p>
          <a:endParaRPr lang="ru-RU"/>
        </a:p>
      </dgm:t>
    </dgm:pt>
    <dgm:pt modelId="{A6FB8797-9363-49CE-8EFD-B86740BC54DD}" type="sibTrans" cxnId="{BC73A70E-666D-4D1C-A0B6-50EF2243A15E}">
      <dgm:prSet/>
      <dgm:spPr/>
      <dgm:t>
        <a:bodyPr/>
        <a:lstStyle/>
        <a:p>
          <a:endParaRPr lang="ru-RU"/>
        </a:p>
      </dgm:t>
    </dgm:pt>
    <dgm:pt modelId="{2D99C5FE-B66D-4930-976A-3BCDA4908063}">
      <dgm:prSet/>
      <dgm:spPr/>
      <dgm:t>
        <a:bodyPr/>
        <a:lstStyle/>
        <a:p>
          <a:pPr rtl="0"/>
          <a:r>
            <a:rPr lang="ru-RU" dirty="0" smtClean="0"/>
            <a:t>(30-40 мин)</a:t>
          </a:r>
          <a:endParaRPr lang="ru-RU" dirty="0"/>
        </a:p>
      </dgm:t>
    </dgm:pt>
    <dgm:pt modelId="{4E789590-E922-4C3B-8589-CCBDE8DACF7B}" type="parTrans" cxnId="{81A14DA4-D44A-4C0A-836C-759FEFFB31E5}">
      <dgm:prSet/>
      <dgm:spPr/>
      <dgm:t>
        <a:bodyPr/>
        <a:lstStyle/>
        <a:p>
          <a:endParaRPr lang="ru-RU"/>
        </a:p>
      </dgm:t>
    </dgm:pt>
    <dgm:pt modelId="{F6306DEC-3EAC-409D-92FF-28719DA1CC2E}" type="sibTrans" cxnId="{81A14DA4-D44A-4C0A-836C-759FEFFB31E5}">
      <dgm:prSet/>
      <dgm:spPr/>
      <dgm:t>
        <a:bodyPr/>
        <a:lstStyle/>
        <a:p>
          <a:endParaRPr lang="ru-RU"/>
        </a:p>
      </dgm:t>
    </dgm:pt>
    <dgm:pt modelId="{5A3A631F-B48A-440B-9DD0-00F660098EB0}">
      <dgm:prSet/>
      <dgm:spPr/>
      <dgm:t>
        <a:bodyPr/>
        <a:lstStyle/>
        <a:p>
          <a:pPr rtl="0"/>
          <a:r>
            <a:rPr lang="ru-RU" dirty="0" smtClean="0"/>
            <a:t>Специалисты</a:t>
          </a:r>
          <a:endParaRPr lang="ru-RU" dirty="0"/>
        </a:p>
      </dgm:t>
    </dgm:pt>
    <dgm:pt modelId="{01EB74A7-0D02-4C2C-A2F9-0F67EFA27B0C}" type="parTrans" cxnId="{9EF63FE6-4AB1-42FB-BDC8-C0C140BAF1C7}">
      <dgm:prSet/>
      <dgm:spPr/>
      <dgm:t>
        <a:bodyPr/>
        <a:lstStyle/>
        <a:p>
          <a:endParaRPr lang="ru-RU"/>
        </a:p>
      </dgm:t>
    </dgm:pt>
    <dgm:pt modelId="{926A5AA4-7046-4F33-8FDB-CA51FDB165BE}" type="sibTrans" cxnId="{9EF63FE6-4AB1-42FB-BDC8-C0C140BAF1C7}">
      <dgm:prSet/>
      <dgm:spPr/>
      <dgm:t>
        <a:bodyPr/>
        <a:lstStyle/>
        <a:p>
          <a:endParaRPr lang="ru-RU"/>
        </a:p>
      </dgm:t>
    </dgm:pt>
    <dgm:pt modelId="{10119BF4-64C3-4B45-832A-68415865938A}" type="pres">
      <dgm:prSet presAssocID="{E9DE2174-FA5F-4B49-AC54-0156E80C366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7043375-CF3C-4094-89B5-CBB15515BBF2}" type="pres">
      <dgm:prSet presAssocID="{5A3A631F-B48A-440B-9DD0-00F660098EB0}" presName="linNode" presStyleCnt="0"/>
      <dgm:spPr/>
    </dgm:pt>
    <dgm:pt modelId="{E08E405D-BDE0-4A3F-8A45-9D57BBD5FAFF}" type="pres">
      <dgm:prSet presAssocID="{5A3A631F-B48A-440B-9DD0-00F660098EB0}" presName="parentText" presStyleLbl="node1" presStyleIdx="0" presStyleCnt="3" custScaleX="277778" custScaleY="6207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E67D1F-9080-4C03-9B13-9C1386DD66A8}" type="pres">
      <dgm:prSet presAssocID="{926A5AA4-7046-4F33-8FDB-CA51FDB165BE}" presName="sp" presStyleCnt="0"/>
      <dgm:spPr/>
    </dgm:pt>
    <dgm:pt modelId="{0977B884-210F-421B-90E7-3C91EA67049C}" type="pres">
      <dgm:prSet presAssocID="{1F1E9C1A-7BA7-478A-A757-D3B4B612ADA1}" presName="linNode" presStyleCnt="0"/>
      <dgm:spPr/>
    </dgm:pt>
    <dgm:pt modelId="{A0A99D8E-0E80-4E0F-B79B-015C6E88C898}" type="pres">
      <dgm:prSet presAssocID="{1F1E9C1A-7BA7-478A-A757-D3B4B612ADA1}" presName="parentText" presStyleLbl="node1" presStyleIdx="1" presStyleCnt="3" custScaleX="277778" custScaleY="27480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DAA69B-8013-4665-B31C-AAA6CC1DDC5B}" type="pres">
      <dgm:prSet presAssocID="{A6FB8797-9363-49CE-8EFD-B86740BC54DD}" presName="sp" presStyleCnt="0"/>
      <dgm:spPr/>
    </dgm:pt>
    <dgm:pt modelId="{AF15E0E4-A9AB-44C9-962C-AEBCE0B75A01}" type="pres">
      <dgm:prSet presAssocID="{2D99C5FE-B66D-4930-976A-3BCDA4908063}" presName="linNode" presStyleCnt="0"/>
      <dgm:spPr/>
    </dgm:pt>
    <dgm:pt modelId="{4D2AEEC8-7E6F-479D-B9EE-D4EF71215BEE}" type="pres">
      <dgm:prSet presAssocID="{2D99C5FE-B66D-4930-976A-3BCDA4908063}" presName="parentText" presStyleLbl="node1" presStyleIdx="2" presStyleCnt="3" custScaleX="277778" custScaleY="4391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EF63FE6-4AB1-42FB-BDC8-C0C140BAF1C7}" srcId="{E9DE2174-FA5F-4B49-AC54-0156E80C366B}" destId="{5A3A631F-B48A-440B-9DD0-00F660098EB0}" srcOrd="0" destOrd="0" parTransId="{01EB74A7-0D02-4C2C-A2F9-0F67EFA27B0C}" sibTransId="{926A5AA4-7046-4F33-8FDB-CA51FDB165BE}"/>
    <dgm:cxn modelId="{81A14DA4-D44A-4C0A-836C-759FEFFB31E5}" srcId="{E9DE2174-FA5F-4B49-AC54-0156E80C366B}" destId="{2D99C5FE-B66D-4930-976A-3BCDA4908063}" srcOrd="2" destOrd="0" parTransId="{4E789590-E922-4C3B-8589-CCBDE8DACF7B}" sibTransId="{F6306DEC-3EAC-409D-92FF-28719DA1CC2E}"/>
    <dgm:cxn modelId="{BAFB7BE4-8365-43D3-8B24-65154BF21531}" type="presOf" srcId="{E9DE2174-FA5F-4B49-AC54-0156E80C366B}" destId="{10119BF4-64C3-4B45-832A-68415865938A}" srcOrd="0" destOrd="0" presId="urn:microsoft.com/office/officeart/2005/8/layout/vList5"/>
    <dgm:cxn modelId="{A7F0E243-7D14-47CE-B79C-EE5FBDDC704F}" type="presOf" srcId="{1F1E9C1A-7BA7-478A-A757-D3B4B612ADA1}" destId="{A0A99D8E-0E80-4E0F-B79B-015C6E88C898}" srcOrd="0" destOrd="0" presId="urn:microsoft.com/office/officeart/2005/8/layout/vList5"/>
    <dgm:cxn modelId="{A0D79E39-2F88-4F6C-AD3D-9A652C64B557}" type="presOf" srcId="{2D99C5FE-B66D-4930-976A-3BCDA4908063}" destId="{4D2AEEC8-7E6F-479D-B9EE-D4EF71215BEE}" srcOrd="0" destOrd="0" presId="urn:microsoft.com/office/officeart/2005/8/layout/vList5"/>
    <dgm:cxn modelId="{BC73A70E-666D-4D1C-A0B6-50EF2243A15E}" srcId="{E9DE2174-FA5F-4B49-AC54-0156E80C366B}" destId="{1F1E9C1A-7BA7-478A-A757-D3B4B612ADA1}" srcOrd="1" destOrd="0" parTransId="{EF5AA8EC-C10B-4D86-891D-A532C06089F9}" sibTransId="{A6FB8797-9363-49CE-8EFD-B86740BC54DD}"/>
    <dgm:cxn modelId="{6F7625AC-832A-4F6B-AE8B-F588135F55C0}" type="presOf" srcId="{5A3A631F-B48A-440B-9DD0-00F660098EB0}" destId="{E08E405D-BDE0-4A3F-8A45-9D57BBD5FAFF}" srcOrd="0" destOrd="0" presId="urn:microsoft.com/office/officeart/2005/8/layout/vList5"/>
    <dgm:cxn modelId="{F1B90D02-6847-4320-9BA7-41DE5729FCFF}" type="presParOf" srcId="{10119BF4-64C3-4B45-832A-68415865938A}" destId="{07043375-CF3C-4094-89B5-CBB15515BBF2}" srcOrd="0" destOrd="0" presId="urn:microsoft.com/office/officeart/2005/8/layout/vList5"/>
    <dgm:cxn modelId="{95BF1736-C15B-4837-85EB-698F9333AD78}" type="presParOf" srcId="{07043375-CF3C-4094-89B5-CBB15515BBF2}" destId="{E08E405D-BDE0-4A3F-8A45-9D57BBD5FAFF}" srcOrd="0" destOrd="0" presId="urn:microsoft.com/office/officeart/2005/8/layout/vList5"/>
    <dgm:cxn modelId="{1C9DF1C5-28AA-4490-99B0-0CF369E476CF}" type="presParOf" srcId="{10119BF4-64C3-4B45-832A-68415865938A}" destId="{84E67D1F-9080-4C03-9B13-9C1386DD66A8}" srcOrd="1" destOrd="0" presId="urn:microsoft.com/office/officeart/2005/8/layout/vList5"/>
    <dgm:cxn modelId="{AA145E21-CD88-4803-B5B6-DE4CA8325A29}" type="presParOf" srcId="{10119BF4-64C3-4B45-832A-68415865938A}" destId="{0977B884-210F-421B-90E7-3C91EA67049C}" srcOrd="2" destOrd="0" presId="urn:microsoft.com/office/officeart/2005/8/layout/vList5"/>
    <dgm:cxn modelId="{92A33058-E8A8-4732-BF43-6B7FBBFC21F3}" type="presParOf" srcId="{0977B884-210F-421B-90E7-3C91EA67049C}" destId="{A0A99D8E-0E80-4E0F-B79B-015C6E88C898}" srcOrd="0" destOrd="0" presId="urn:microsoft.com/office/officeart/2005/8/layout/vList5"/>
    <dgm:cxn modelId="{F41E73AC-25DB-4641-9CC7-FA378770AFAB}" type="presParOf" srcId="{10119BF4-64C3-4B45-832A-68415865938A}" destId="{D1DAA69B-8013-4665-B31C-AAA6CC1DDC5B}" srcOrd="3" destOrd="0" presId="urn:microsoft.com/office/officeart/2005/8/layout/vList5"/>
    <dgm:cxn modelId="{67E1445A-4D5E-4E88-8FFF-6CA81BA98A59}" type="presParOf" srcId="{10119BF4-64C3-4B45-832A-68415865938A}" destId="{AF15E0E4-A9AB-44C9-962C-AEBCE0B75A01}" srcOrd="4" destOrd="0" presId="urn:microsoft.com/office/officeart/2005/8/layout/vList5"/>
    <dgm:cxn modelId="{BA6A4A6D-D3C6-4BA7-A4A1-8A0206CBF197}" type="presParOf" srcId="{AF15E0E4-A9AB-44C9-962C-AEBCE0B75A01}" destId="{4D2AEEC8-7E6F-479D-B9EE-D4EF71215BEE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3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E52BC7B-E9F6-460B-B1BF-0EA611D01999}" type="doc">
      <dgm:prSet loTypeId="urn:microsoft.com/office/officeart/2005/8/layout/vList5" loCatId="list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ru-RU"/>
        </a:p>
      </dgm:t>
    </dgm:pt>
    <dgm:pt modelId="{9AC421BC-D618-422B-8412-B224F9A1648D}">
      <dgm:prSet/>
      <dgm:spPr/>
      <dgm:t>
        <a:bodyPr/>
        <a:lstStyle/>
        <a:p>
          <a:pPr rtl="0"/>
          <a:r>
            <a:rPr lang="ru-RU" dirty="0" smtClean="0"/>
            <a:t>(50-60 мин)</a:t>
          </a:r>
          <a:endParaRPr lang="ru-RU" dirty="0"/>
        </a:p>
      </dgm:t>
    </dgm:pt>
    <dgm:pt modelId="{2D6E1B9A-85E4-4062-A10D-F3EB73D40286}" type="parTrans" cxnId="{FF166235-9E80-45CD-AE39-1DF33E44E2C3}">
      <dgm:prSet/>
      <dgm:spPr/>
      <dgm:t>
        <a:bodyPr/>
        <a:lstStyle/>
        <a:p>
          <a:endParaRPr lang="ru-RU"/>
        </a:p>
      </dgm:t>
    </dgm:pt>
    <dgm:pt modelId="{FC2D4F80-14F5-404E-AF93-55FB011C02D3}" type="sibTrans" cxnId="{FF166235-9E80-45CD-AE39-1DF33E44E2C3}">
      <dgm:prSet/>
      <dgm:spPr/>
      <dgm:t>
        <a:bodyPr/>
        <a:lstStyle/>
        <a:p>
          <a:endParaRPr lang="ru-RU"/>
        </a:p>
      </dgm:t>
    </dgm:pt>
    <dgm:pt modelId="{A0EF1656-6E88-4EC1-9AC3-89AA674DD99F}">
      <dgm:prSet/>
      <dgm:spPr/>
      <dgm:t>
        <a:bodyPr/>
        <a:lstStyle/>
        <a:p>
          <a:pPr rtl="0"/>
          <a:r>
            <a:rPr lang="ru-RU" dirty="0" smtClean="0"/>
            <a:t>Специалисты</a:t>
          </a:r>
          <a:endParaRPr lang="ru-RU" dirty="0"/>
        </a:p>
      </dgm:t>
    </dgm:pt>
    <dgm:pt modelId="{3BF6BC1B-25BD-4C18-87CC-6D81E754A860}" type="parTrans" cxnId="{CB482C2C-2A22-41B4-8091-1F448E067E71}">
      <dgm:prSet/>
      <dgm:spPr/>
      <dgm:t>
        <a:bodyPr/>
        <a:lstStyle/>
        <a:p>
          <a:endParaRPr lang="ru-RU"/>
        </a:p>
      </dgm:t>
    </dgm:pt>
    <dgm:pt modelId="{9CDC76E0-12FD-4335-B8CF-56D6FF351625}" type="sibTrans" cxnId="{CB482C2C-2A22-41B4-8091-1F448E067E71}">
      <dgm:prSet/>
      <dgm:spPr/>
      <dgm:t>
        <a:bodyPr/>
        <a:lstStyle/>
        <a:p>
          <a:endParaRPr lang="ru-RU"/>
        </a:p>
      </dgm:t>
    </dgm:pt>
    <dgm:pt modelId="{E5178427-DD37-4999-9D5E-7CF6687EC921}">
      <dgm:prSet/>
      <dgm:spPr/>
      <dgm:t>
        <a:bodyPr/>
        <a:lstStyle/>
        <a:p>
          <a:pPr rtl="0"/>
          <a:r>
            <a:rPr lang="ru-RU" dirty="0" smtClean="0"/>
            <a:t>Создание именных приглашений родителям на консультацию</a:t>
          </a:r>
          <a:endParaRPr lang="ru-RU" dirty="0"/>
        </a:p>
      </dgm:t>
    </dgm:pt>
    <dgm:pt modelId="{CB61ECFA-3F59-4041-BA98-3C3EE72C7729}" type="parTrans" cxnId="{878FD83F-289F-4F1D-BBAD-1CBA5E985094}">
      <dgm:prSet/>
      <dgm:spPr/>
      <dgm:t>
        <a:bodyPr/>
        <a:lstStyle/>
        <a:p>
          <a:endParaRPr lang="ru-RU"/>
        </a:p>
      </dgm:t>
    </dgm:pt>
    <dgm:pt modelId="{895F8073-3C57-4534-9B6A-E505A9765F52}" type="sibTrans" cxnId="{878FD83F-289F-4F1D-BBAD-1CBA5E985094}">
      <dgm:prSet/>
      <dgm:spPr/>
      <dgm:t>
        <a:bodyPr/>
        <a:lstStyle/>
        <a:p>
          <a:endParaRPr lang="ru-RU"/>
        </a:p>
      </dgm:t>
    </dgm:pt>
    <dgm:pt modelId="{3B7E78E9-CD71-4062-B253-BF26BCE8E9D4}" type="pres">
      <dgm:prSet presAssocID="{FE52BC7B-E9F6-460B-B1BF-0EA611D0199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46B7812-2B8E-43D8-9D59-A51ED7F64618}" type="pres">
      <dgm:prSet presAssocID="{A0EF1656-6E88-4EC1-9AC3-89AA674DD99F}" presName="linNode" presStyleCnt="0"/>
      <dgm:spPr/>
    </dgm:pt>
    <dgm:pt modelId="{E6DA1215-E9BF-49AE-8067-572202E6B1F5}" type="pres">
      <dgm:prSet presAssocID="{A0EF1656-6E88-4EC1-9AC3-89AA674DD99F}" presName="parentText" presStyleLbl="node1" presStyleIdx="0" presStyleCnt="3" custScaleX="270102" custScaleY="45443" custLinFactNeighborX="3838" custLinFactNeighborY="-15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3FDB06-5681-490F-B08D-04FF65A837B3}" type="pres">
      <dgm:prSet presAssocID="{9CDC76E0-12FD-4335-B8CF-56D6FF351625}" presName="sp" presStyleCnt="0"/>
      <dgm:spPr/>
    </dgm:pt>
    <dgm:pt modelId="{B524662E-2FFE-4BEC-A809-E683383ECECC}" type="pres">
      <dgm:prSet presAssocID="{E5178427-DD37-4999-9D5E-7CF6687EC921}" presName="linNode" presStyleCnt="0"/>
      <dgm:spPr/>
    </dgm:pt>
    <dgm:pt modelId="{D6928773-E449-4CDA-978E-A8194B375D65}" type="pres">
      <dgm:prSet presAssocID="{E5178427-DD37-4999-9D5E-7CF6687EC921}" presName="parentText" presStyleLbl="node1" presStyleIdx="1" presStyleCnt="3" custScaleX="277778" custScaleY="17445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733247-765E-4A77-A5A6-F5FC7F5DE7E0}" type="pres">
      <dgm:prSet presAssocID="{895F8073-3C57-4534-9B6A-E505A9765F52}" presName="sp" presStyleCnt="0"/>
      <dgm:spPr/>
    </dgm:pt>
    <dgm:pt modelId="{61914A90-9B78-4896-8D48-017D85C5C79B}" type="pres">
      <dgm:prSet presAssocID="{9AC421BC-D618-422B-8412-B224F9A1648D}" presName="linNode" presStyleCnt="0"/>
      <dgm:spPr/>
    </dgm:pt>
    <dgm:pt modelId="{6DACF1BC-91C7-49D5-95B1-B76D9EFD4DBD}" type="pres">
      <dgm:prSet presAssocID="{9AC421BC-D618-422B-8412-B224F9A1648D}" presName="parentText" presStyleLbl="node1" presStyleIdx="2" presStyleCnt="3" custScaleX="277778" custScaleY="3414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B482C2C-2A22-41B4-8091-1F448E067E71}" srcId="{FE52BC7B-E9F6-460B-B1BF-0EA611D01999}" destId="{A0EF1656-6E88-4EC1-9AC3-89AA674DD99F}" srcOrd="0" destOrd="0" parTransId="{3BF6BC1B-25BD-4C18-87CC-6D81E754A860}" sibTransId="{9CDC76E0-12FD-4335-B8CF-56D6FF351625}"/>
    <dgm:cxn modelId="{E2C357B1-CBFA-44EB-B0B2-A5DCF5E3DCAF}" type="presOf" srcId="{9AC421BC-D618-422B-8412-B224F9A1648D}" destId="{6DACF1BC-91C7-49D5-95B1-B76D9EFD4DBD}" srcOrd="0" destOrd="0" presId="urn:microsoft.com/office/officeart/2005/8/layout/vList5"/>
    <dgm:cxn modelId="{806F295F-FEA7-4C8B-A048-789FFDF8C47E}" type="presOf" srcId="{E5178427-DD37-4999-9D5E-7CF6687EC921}" destId="{D6928773-E449-4CDA-978E-A8194B375D65}" srcOrd="0" destOrd="0" presId="urn:microsoft.com/office/officeart/2005/8/layout/vList5"/>
    <dgm:cxn modelId="{98052C33-3638-42B9-88F7-99E93AF56E32}" type="presOf" srcId="{FE52BC7B-E9F6-460B-B1BF-0EA611D01999}" destId="{3B7E78E9-CD71-4062-B253-BF26BCE8E9D4}" srcOrd="0" destOrd="0" presId="urn:microsoft.com/office/officeart/2005/8/layout/vList5"/>
    <dgm:cxn modelId="{878FD83F-289F-4F1D-BBAD-1CBA5E985094}" srcId="{FE52BC7B-E9F6-460B-B1BF-0EA611D01999}" destId="{E5178427-DD37-4999-9D5E-7CF6687EC921}" srcOrd="1" destOrd="0" parTransId="{CB61ECFA-3F59-4041-BA98-3C3EE72C7729}" sibTransId="{895F8073-3C57-4534-9B6A-E505A9765F52}"/>
    <dgm:cxn modelId="{FF166235-9E80-45CD-AE39-1DF33E44E2C3}" srcId="{FE52BC7B-E9F6-460B-B1BF-0EA611D01999}" destId="{9AC421BC-D618-422B-8412-B224F9A1648D}" srcOrd="2" destOrd="0" parTransId="{2D6E1B9A-85E4-4062-A10D-F3EB73D40286}" sibTransId="{FC2D4F80-14F5-404E-AF93-55FB011C02D3}"/>
    <dgm:cxn modelId="{E00BBB1F-7464-4E66-9CBD-ED3604CB7C14}" type="presOf" srcId="{A0EF1656-6E88-4EC1-9AC3-89AA674DD99F}" destId="{E6DA1215-E9BF-49AE-8067-572202E6B1F5}" srcOrd="0" destOrd="0" presId="urn:microsoft.com/office/officeart/2005/8/layout/vList5"/>
    <dgm:cxn modelId="{4835E5E6-E8B8-4CC5-959F-A529AF4C8F83}" type="presParOf" srcId="{3B7E78E9-CD71-4062-B253-BF26BCE8E9D4}" destId="{546B7812-2B8E-43D8-9D59-A51ED7F64618}" srcOrd="0" destOrd="0" presId="urn:microsoft.com/office/officeart/2005/8/layout/vList5"/>
    <dgm:cxn modelId="{432AEE60-9052-49B3-9D38-D93099D28581}" type="presParOf" srcId="{546B7812-2B8E-43D8-9D59-A51ED7F64618}" destId="{E6DA1215-E9BF-49AE-8067-572202E6B1F5}" srcOrd="0" destOrd="0" presId="urn:microsoft.com/office/officeart/2005/8/layout/vList5"/>
    <dgm:cxn modelId="{35DF747C-DC0C-4D10-9A13-F288EAF1E9F8}" type="presParOf" srcId="{3B7E78E9-CD71-4062-B253-BF26BCE8E9D4}" destId="{063FDB06-5681-490F-B08D-04FF65A837B3}" srcOrd="1" destOrd="0" presId="urn:microsoft.com/office/officeart/2005/8/layout/vList5"/>
    <dgm:cxn modelId="{96D3DC84-FC49-43FA-A58A-8D7718A45FA7}" type="presParOf" srcId="{3B7E78E9-CD71-4062-B253-BF26BCE8E9D4}" destId="{B524662E-2FFE-4BEC-A809-E683383ECECC}" srcOrd="2" destOrd="0" presId="urn:microsoft.com/office/officeart/2005/8/layout/vList5"/>
    <dgm:cxn modelId="{9E6FA7FF-7FB5-4AC7-A9C8-10A85FA39879}" type="presParOf" srcId="{B524662E-2FFE-4BEC-A809-E683383ECECC}" destId="{D6928773-E449-4CDA-978E-A8194B375D65}" srcOrd="0" destOrd="0" presId="urn:microsoft.com/office/officeart/2005/8/layout/vList5"/>
    <dgm:cxn modelId="{D31B6217-3F4A-406D-892E-1700895CDECB}" type="presParOf" srcId="{3B7E78E9-CD71-4062-B253-BF26BCE8E9D4}" destId="{BB733247-765E-4A77-A5A6-F5FC7F5DE7E0}" srcOrd="3" destOrd="0" presId="urn:microsoft.com/office/officeart/2005/8/layout/vList5"/>
    <dgm:cxn modelId="{4E7134EA-1968-4EED-9EAD-12A143030C08}" type="presParOf" srcId="{3B7E78E9-CD71-4062-B253-BF26BCE8E9D4}" destId="{61914A90-9B78-4896-8D48-017D85C5C79B}" srcOrd="4" destOrd="0" presId="urn:microsoft.com/office/officeart/2005/8/layout/vList5"/>
    <dgm:cxn modelId="{E5F7511C-7B7B-4AAE-96E7-CB43BC70C9CB}" type="presParOf" srcId="{61914A90-9B78-4896-8D48-017D85C5C79B}" destId="{6DACF1BC-91C7-49D5-95B1-B76D9EFD4DBD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3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0FD4DD5-8428-44D1-A2D4-0FE19F9C49D4}" type="doc">
      <dgm:prSet loTypeId="urn:microsoft.com/office/officeart/2005/8/layout/vList5" loCatId="list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ru-RU"/>
        </a:p>
      </dgm:t>
    </dgm:pt>
    <dgm:pt modelId="{70197C5E-7F0C-4BA4-BE74-3BAE55277F47}">
      <dgm:prSet custT="1"/>
      <dgm:spPr/>
      <dgm:t>
        <a:bodyPr/>
        <a:lstStyle/>
        <a:p>
          <a:pPr rtl="0"/>
          <a:r>
            <a:rPr lang="ru-RU" sz="1050" dirty="0" smtClean="0"/>
            <a:t>Консультирование родителей</a:t>
          </a:r>
          <a:endParaRPr lang="ru-RU" sz="1050" dirty="0"/>
        </a:p>
      </dgm:t>
    </dgm:pt>
    <dgm:pt modelId="{C2E7673E-5C1F-4B00-A25C-A3DB9B030F6E}" type="parTrans" cxnId="{2DBB472A-C27C-40AD-A93B-424C3EFA6627}">
      <dgm:prSet/>
      <dgm:spPr/>
      <dgm:t>
        <a:bodyPr/>
        <a:lstStyle/>
        <a:p>
          <a:endParaRPr lang="ru-RU"/>
        </a:p>
      </dgm:t>
    </dgm:pt>
    <dgm:pt modelId="{6FF7F908-6270-4C16-8CFA-5912E82F2184}" type="sibTrans" cxnId="{2DBB472A-C27C-40AD-A93B-424C3EFA6627}">
      <dgm:prSet/>
      <dgm:spPr/>
      <dgm:t>
        <a:bodyPr/>
        <a:lstStyle/>
        <a:p>
          <a:endParaRPr lang="ru-RU"/>
        </a:p>
      </dgm:t>
    </dgm:pt>
    <dgm:pt modelId="{67746126-A169-4815-B2CE-F54288CBA53F}">
      <dgm:prSet/>
      <dgm:spPr/>
      <dgm:t>
        <a:bodyPr/>
        <a:lstStyle/>
        <a:p>
          <a:pPr rtl="0"/>
          <a:r>
            <a:rPr lang="ru-RU" dirty="0" smtClean="0"/>
            <a:t>(300-400 мин)</a:t>
          </a:r>
          <a:endParaRPr lang="ru-RU" dirty="0"/>
        </a:p>
      </dgm:t>
    </dgm:pt>
    <dgm:pt modelId="{28365B12-472A-4FDB-A85C-C5CE9A03B829}" type="parTrans" cxnId="{FDB81CCE-AAB1-46B6-A224-9726E45E298E}">
      <dgm:prSet/>
      <dgm:spPr/>
      <dgm:t>
        <a:bodyPr/>
        <a:lstStyle/>
        <a:p>
          <a:endParaRPr lang="ru-RU"/>
        </a:p>
      </dgm:t>
    </dgm:pt>
    <dgm:pt modelId="{BDEF4048-6632-40A7-8BA9-BFBF4853DC46}" type="sibTrans" cxnId="{FDB81CCE-AAB1-46B6-A224-9726E45E298E}">
      <dgm:prSet/>
      <dgm:spPr/>
      <dgm:t>
        <a:bodyPr/>
        <a:lstStyle/>
        <a:p>
          <a:endParaRPr lang="ru-RU"/>
        </a:p>
      </dgm:t>
    </dgm:pt>
    <dgm:pt modelId="{7549D794-A181-473A-A589-329131411604}">
      <dgm:prSet/>
      <dgm:spPr/>
      <dgm:t>
        <a:bodyPr/>
        <a:lstStyle/>
        <a:p>
          <a:pPr rtl="0"/>
          <a:r>
            <a:rPr lang="ru-RU" dirty="0" smtClean="0"/>
            <a:t>Специалисты</a:t>
          </a:r>
          <a:endParaRPr lang="ru-RU" dirty="0"/>
        </a:p>
      </dgm:t>
    </dgm:pt>
    <dgm:pt modelId="{44D9E110-0D8E-4ADE-91EF-50D80AA9F5FF}" type="parTrans" cxnId="{8959E404-9A31-464E-A79A-86DBF9AE66DF}">
      <dgm:prSet/>
      <dgm:spPr/>
      <dgm:t>
        <a:bodyPr/>
        <a:lstStyle/>
        <a:p>
          <a:endParaRPr lang="ru-RU"/>
        </a:p>
      </dgm:t>
    </dgm:pt>
    <dgm:pt modelId="{6605BB80-A13A-4279-82A7-F9B6B2131E98}" type="sibTrans" cxnId="{8959E404-9A31-464E-A79A-86DBF9AE66DF}">
      <dgm:prSet/>
      <dgm:spPr/>
      <dgm:t>
        <a:bodyPr/>
        <a:lstStyle/>
        <a:p>
          <a:endParaRPr lang="ru-RU"/>
        </a:p>
      </dgm:t>
    </dgm:pt>
    <dgm:pt modelId="{2FEA0234-9D7A-4DBC-8F64-76B488A278F5}" type="pres">
      <dgm:prSet presAssocID="{90FD4DD5-8428-44D1-A2D4-0FE19F9C49D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E3BA27F-BD20-4788-8A2A-C02543FA0D78}" type="pres">
      <dgm:prSet presAssocID="{7549D794-A181-473A-A589-329131411604}" presName="linNode" presStyleCnt="0"/>
      <dgm:spPr/>
    </dgm:pt>
    <dgm:pt modelId="{72D63E6F-0D0F-4CEB-B7A5-1F24551D8E84}" type="pres">
      <dgm:prSet presAssocID="{7549D794-A181-473A-A589-329131411604}" presName="parentText" presStyleLbl="node1" presStyleIdx="0" presStyleCnt="3" custScaleX="265869" custScaleY="43836" custLinFactNeighborX="2579" custLinFactNeighborY="-15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1E8E9A-DE1A-41CC-AC45-1A35B9AADC0F}" type="pres">
      <dgm:prSet presAssocID="{6605BB80-A13A-4279-82A7-F9B6B2131E98}" presName="sp" presStyleCnt="0"/>
      <dgm:spPr/>
    </dgm:pt>
    <dgm:pt modelId="{B13101C9-D0D6-4B8E-9774-B13C64A1BD66}" type="pres">
      <dgm:prSet presAssocID="{70197C5E-7F0C-4BA4-BE74-3BAE55277F47}" presName="linNode" presStyleCnt="0"/>
      <dgm:spPr/>
    </dgm:pt>
    <dgm:pt modelId="{8EFECB7D-C755-4298-B0D4-E2FA20B74BE4}" type="pres">
      <dgm:prSet presAssocID="{70197C5E-7F0C-4BA4-BE74-3BAE55277F47}" presName="parentText" presStyleLbl="node1" presStyleIdx="1" presStyleCnt="3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B7FF28-0326-4DA9-8A27-9B78C4181A56}" type="pres">
      <dgm:prSet presAssocID="{6FF7F908-6270-4C16-8CFA-5912E82F2184}" presName="sp" presStyleCnt="0"/>
      <dgm:spPr/>
    </dgm:pt>
    <dgm:pt modelId="{36BC72FE-D763-46AD-94FB-0A40DE759FED}" type="pres">
      <dgm:prSet presAssocID="{67746126-A169-4815-B2CE-F54288CBA53F}" presName="linNode" presStyleCnt="0"/>
      <dgm:spPr/>
    </dgm:pt>
    <dgm:pt modelId="{FB5F4601-1B5A-4C99-AFD3-3157C73ABE1E}" type="pres">
      <dgm:prSet presAssocID="{67746126-A169-4815-B2CE-F54288CBA53F}" presName="parentText" presStyleLbl="node1" presStyleIdx="2" presStyleCnt="3" custScaleX="277778" custScaleY="3415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959E404-9A31-464E-A79A-86DBF9AE66DF}" srcId="{90FD4DD5-8428-44D1-A2D4-0FE19F9C49D4}" destId="{7549D794-A181-473A-A589-329131411604}" srcOrd="0" destOrd="0" parTransId="{44D9E110-0D8E-4ADE-91EF-50D80AA9F5FF}" sibTransId="{6605BB80-A13A-4279-82A7-F9B6B2131E98}"/>
    <dgm:cxn modelId="{FDB81CCE-AAB1-46B6-A224-9726E45E298E}" srcId="{90FD4DD5-8428-44D1-A2D4-0FE19F9C49D4}" destId="{67746126-A169-4815-B2CE-F54288CBA53F}" srcOrd="2" destOrd="0" parTransId="{28365B12-472A-4FDB-A85C-C5CE9A03B829}" sibTransId="{BDEF4048-6632-40A7-8BA9-BFBF4853DC46}"/>
    <dgm:cxn modelId="{2DBB472A-C27C-40AD-A93B-424C3EFA6627}" srcId="{90FD4DD5-8428-44D1-A2D4-0FE19F9C49D4}" destId="{70197C5E-7F0C-4BA4-BE74-3BAE55277F47}" srcOrd="1" destOrd="0" parTransId="{C2E7673E-5C1F-4B00-A25C-A3DB9B030F6E}" sibTransId="{6FF7F908-6270-4C16-8CFA-5912E82F2184}"/>
    <dgm:cxn modelId="{A61E0A35-5656-42B3-B98D-6259BB002BFC}" type="presOf" srcId="{90FD4DD5-8428-44D1-A2D4-0FE19F9C49D4}" destId="{2FEA0234-9D7A-4DBC-8F64-76B488A278F5}" srcOrd="0" destOrd="0" presId="urn:microsoft.com/office/officeart/2005/8/layout/vList5"/>
    <dgm:cxn modelId="{339C4AFF-713D-4B1F-883E-62FC3AAC2961}" type="presOf" srcId="{7549D794-A181-473A-A589-329131411604}" destId="{72D63E6F-0D0F-4CEB-B7A5-1F24551D8E84}" srcOrd="0" destOrd="0" presId="urn:microsoft.com/office/officeart/2005/8/layout/vList5"/>
    <dgm:cxn modelId="{02AB95FF-9057-425E-B107-95F93F0AC425}" type="presOf" srcId="{67746126-A169-4815-B2CE-F54288CBA53F}" destId="{FB5F4601-1B5A-4C99-AFD3-3157C73ABE1E}" srcOrd="0" destOrd="0" presId="urn:microsoft.com/office/officeart/2005/8/layout/vList5"/>
    <dgm:cxn modelId="{924D17AA-9EFB-4E0F-B139-73E6AE278EB3}" type="presOf" srcId="{70197C5E-7F0C-4BA4-BE74-3BAE55277F47}" destId="{8EFECB7D-C755-4298-B0D4-E2FA20B74BE4}" srcOrd="0" destOrd="0" presId="urn:microsoft.com/office/officeart/2005/8/layout/vList5"/>
    <dgm:cxn modelId="{E16FB3D6-D171-483A-A730-2606EE41AFC2}" type="presParOf" srcId="{2FEA0234-9D7A-4DBC-8F64-76B488A278F5}" destId="{BE3BA27F-BD20-4788-8A2A-C02543FA0D78}" srcOrd="0" destOrd="0" presId="urn:microsoft.com/office/officeart/2005/8/layout/vList5"/>
    <dgm:cxn modelId="{2E1A1DA2-AA19-4437-96BA-0431560751E4}" type="presParOf" srcId="{BE3BA27F-BD20-4788-8A2A-C02543FA0D78}" destId="{72D63E6F-0D0F-4CEB-B7A5-1F24551D8E84}" srcOrd="0" destOrd="0" presId="urn:microsoft.com/office/officeart/2005/8/layout/vList5"/>
    <dgm:cxn modelId="{46BAA04B-EC50-477B-B642-17A1ED17EBAF}" type="presParOf" srcId="{2FEA0234-9D7A-4DBC-8F64-76B488A278F5}" destId="{901E8E9A-DE1A-41CC-AC45-1A35B9AADC0F}" srcOrd="1" destOrd="0" presId="urn:microsoft.com/office/officeart/2005/8/layout/vList5"/>
    <dgm:cxn modelId="{D2F35076-3BC5-4BFF-ADC9-CA40563C4746}" type="presParOf" srcId="{2FEA0234-9D7A-4DBC-8F64-76B488A278F5}" destId="{B13101C9-D0D6-4B8E-9774-B13C64A1BD66}" srcOrd="2" destOrd="0" presId="urn:microsoft.com/office/officeart/2005/8/layout/vList5"/>
    <dgm:cxn modelId="{7C11A82B-FA4B-4E8E-98F6-D5F903A03350}" type="presParOf" srcId="{B13101C9-D0D6-4B8E-9774-B13C64A1BD66}" destId="{8EFECB7D-C755-4298-B0D4-E2FA20B74BE4}" srcOrd="0" destOrd="0" presId="urn:microsoft.com/office/officeart/2005/8/layout/vList5"/>
    <dgm:cxn modelId="{07FC1ADD-FD3F-4E8A-8ED7-F4354C5541EE}" type="presParOf" srcId="{2FEA0234-9D7A-4DBC-8F64-76B488A278F5}" destId="{85B7FF28-0326-4DA9-8A27-9B78C4181A56}" srcOrd="3" destOrd="0" presId="urn:microsoft.com/office/officeart/2005/8/layout/vList5"/>
    <dgm:cxn modelId="{FACF12C4-7458-4BC6-BC30-E60E36F22E2E}" type="presParOf" srcId="{2FEA0234-9D7A-4DBC-8F64-76B488A278F5}" destId="{36BC72FE-D763-46AD-94FB-0A40DE759FED}" srcOrd="4" destOrd="0" presId="urn:microsoft.com/office/officeart/2005/8/layout/vList5"/>
    <dgm:cxn modelId="{0C99D86C-3490-4983-9B54-92665F62C602}" type="presParOf" srcId="{36BC72FE-D763-46AD-94FB-0A40DE759FED}" destId="{FB5F4601-1B5A-4C99-AFD3-3157C73ABE1E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4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761BBD7-4A5D-4351-AECD-82149CC00D6B}" type="doc">
      <dgm:prSet loTypeId="urn:microsoft.com/office/officeart/2005/8/layout/vList5" loCatId="list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ru-RU"/>
        </a:p>
      </dgm:t>
    </dgm:pt>
    <dgm:pt modelId="{22B978D2-4976-4B0D-A101-1D19F4BE18FC}">
      <dgm:prSet/>
      <dgm:spPr/>
      <dgm:t>
        <a:bodyPr/>
        <a:lstStyle/>
        <a:p>
          <a:pPr rtl="0"/>
          <a:r>
            <a:rPr lang="ru-RU" dirty="0" smtClean="0"/>
            <a:t>Передача приглашения родителям</a:t>
          </a:r>
          <a:endParaRPr lang="ru-RU" dirty="0"/>
        </a:p>
      </dgm:t>
    </dgm:pt>
    <dgm:pt modelId="{27EBBFB1-AA05-4FF1-96FA-BF7B90A204FD}" type="parTrans" cxnId="{AA036350-7DB3-4187-9A57-57C76BE9CBCC}">
      <dgm:prSet/>
      <dgm:spPr/>
      <dgm:t>
        <a:bodyPr/>
        <a:lstStyle/>
        <a:p>
          <a:endParaRPr lang="ru-RU"/>
        </a:p>
      </dgm:t>
    </dgm:pt>
    <dgm:pt modelId="{0FF51FD5-0339-425A-B362-43C636E9B538}" type="sibTrans" cxnId="{AA036350-7DB3-4187-9A57-57C76BE9CBCC}">
      <dgm:prSet/>
      <dgm:spPr/>
      <dgm:t>
        <a:bodyPr/>
        <a:lstStyle/>
        <a:p>
          <a:endParaRPr lang="ru-RU"/>
        </a:p>
      </dgm:t>
    </dgm:pt>
    <dgm:pt modelId="{C4653A92-71C1-4F39-8725-E1DB847A201F}">
      <dgm:prSet/>
      <dgm:spPr/>
      <dgm:t>
        <a:bodyPr/>
        <a:lstStyle/>
        <a:p>
          <a:pPr rtl="0"/>
          <a:r>
            <a:rPr lang="ru-RU" dirty="0" smtClean="0"/>
            <a:t>(50-60 мин)</a:t>
          </a:r>
          <a:endParaRPr lang="ru-RU" dirty="0"/>
        </a:p>
      </dgm:t>
    </dgm:pt>
    <dgm:pt modelId="{1B5CFFD5-695C-46D6-AF01-2E15AF37481E}" type="parTrans" cxnId="{CC6E78AD-42D2-4346-B6A1-C4D99459D4B9}">
      <dgm:prSet/>
      <dgm:spPr/>
      <dgm:t>
        <a:bodyPr/>
        <a:lstStyle/>
        <a:p>
          <a:endParaRPr lang="ru-RU"/>
        </a:p>
      </dgm:t>
    </dgm:pt>
    <dgm:pt modelId="{519B441F-9434-481A-B06F-68F6DA99418A}" type="sibTrans" cxnId="{CC6E78AD-42D2-4346-B6A1-C4D99459D4B9}">
      <dgm:prSet/>
      <dgm:spPr/>
      <dgm:t>
        <a:bodyPr/>
        <a:lstStyle/>
        <a:p>
          <a:endParaRPr lang="ru-RU"/>
        </a:p>
      </dgm:t>
    </dgm:pt>
    <dgm:pt modelId="{370A235B-F326-47D3-A076-8AC07ACEB97A}">
      <dgm:prSet/>
      <dgm:spPr/>
      <dgm:t>
        <a:bodyPr/>
        <a:lstStyle/>
        <a:p>
          <a:pPr rtl="0"/>
          <a:r>
            <a:rPr lang="ru-RU" dirty="0" smtClean="0"/>
            <a:t>Воспитатели</a:t>
          </a:r>
          <a:endParaRPr lang="ru-RU" dirty="0"/>
        </a:p>
      </dgm:t>
    </dgm:pt>
    <dgm:pt modelId="{5AB8B583-512A-4DD9-86ED-B576E2DFDAF7}" type="parTrans" cxnId="{44112313-A9B9-4847-924C-16DE4CE41FEE}">
      <dgm:prSet/>
      <dgm:spPr/>
      <dgm:t>
        <a:bodyPr/>
        <a:lstStyle/>
        <a:p>
          <a:endParaRPr lang="ru-RU"/>
        </a:p>
      </dgm:t>
    </dgm:pt>
    <dgm:pt modelId="{26AFEF52-CB4A-4E8B-92F2-50E2D069C0DE}" type="sibTrans" cxnId="{44112313-A9B9-4847-924C-16DE4CE41FEE}">
      <dgm:prSet/>
      <dgm:spPr/>
      <dgm:t>
        <a:bodyPr/>
        <a:lstStyle/>
        <a:p>
          <a:endParaRPr lang="ru-RU"/>
        </a:p>
      </dgm:t>
    </dgm:pt>
    <dgm:pt modelId="{1178EFF9-FF04-4C46-A150-B8ADBB637F52}" type="pres">
      <dgm:prSet presAssocID="{0761BBD7-4A5D-4351-AECD-82149CC00D6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5DDF32A-4A22-4A62-AB5E-EB9B93EE051A}" type="pres">
      <dgm:prSet presAssocID="{370A235B-F326-47D3-A076-8AC07ACEB97A}" presName="linNode" presStyleCnt="0"/>
      <dgm:spPr/>
    </dgm:pt>
    <dgm:pt modelId="{BB0529A6-45BA-4250-B793-0FDC776EA91F}" type="pres">
      <dgm:prSet presAssocID="{370A235B-F326-47D3-A076-8AC07ACEB97A}" presName="parentText" presStyleLbl="node1" presStyleIdx="0" presStyleCnt="3" custScaleX="277778" custScaleY="4513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FB28C6-0018-45F1-A37B-3EB30158C58E}" type="pres">
      <dgm:prSet presAssocID="{26AFEF52-CB4A-4E8B-92F2-50E2D069C0DE}" presName="sp" presStyleCnt="0"/>
      <dgm:spPr/>
    </dgm:pt>
    <dgm:pt modelId="{76812687-A377-4905-8B93-FE28FEEBF0FB}" type="pres">
      <dgm:prSet presAssocID="{22B978D2-4976-4B0D-A101-1D19F4BE18FC}" presName="linNode" presStyleCnt="0"/>
      <dgm:spPr/>
    </dgm:pt>
    <dgm:pt modelId="{F940F335-05A4-4FCF-A518-B443A7029DBE}" type="pres">
      <dgm:prSet presAssocID="{22B978D2-4976-4B0D-A101-1D19F4BE18FC}" presName="parentText" presStyleLbl="node1" presStyleIdx="1" presStyleCnt="3" custScaleX="277778" custScaleY="22968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004B1F-D61B-4364-8B68-C75B01E08221}" type="pres">
      <dgm:prSet presAssocID="{0FF51FD5-0339-425A-B362-43C636E9B538}" presName="sp" presStyleCnt="0"/>
      <dgm:spPr/>
    </dgm:pt>
    <dgm:pt modelId="{E3DCDE68-418A-4600-A405-3370C1F71641}" type="pres">
      <dgm:prSet presAssocID="{C4653A92-71C1-4F39-8725-E1DB847A201F}" presName="linNode" presStyleCnt="0"/>
      <dgm:spPr/>
    </dgm:pt>
    <dgm:pt modelId="{3A758CC9-3E06-4CF9-B0B5-02FD9F3D2B7C}" type="pres">
      <dgm:prSet presAssocID="{C4653A92-71C1-4F39-8725-E1DB847A201F}" presName="parentText" presStyleLbl="node1" presStyleIdx="2" presStyleCnt="3" custScaleX="277778" custScaleY="5184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4112313-A9B9-4847-924C-16DE4CE41FEE}" srcId="{0761BBD7-4A5D-4351-AECD-82149CC00D6B}" destId="{370A235B-F326-47D3-A076-8AC07ACEB97A}" srcOrd="0" destOrd="0" parTransId="{5AB8B583-512A-4DD9-86ED-B576E2DFDAF7}" sibTransId="{26AFEF52-CB4A-4E8B-92F2-50E2D069C0DE}"/>
    <dgm:cxn modelId="{9F4CD0AB-045A-425E-8CCE-85C0B74E94BE}" type="presOf" srcId="{22B978D2-4976-4B0D-A101-1D19F4BE18FC}" destId="{F940F335-05A4-4FCF-A518-B443A7029DBE}" srcOrd="0" destOrd="0" presId="urn:microsoft.com/office/officeart/2005/8/layout/vList5"/>
    <dgm:cxn modelId="{8D2CA49C-C3C2-4B6C-AEFA-37796DEDB400}" type="presOf" srcId="{C4653A92-71C1-4F39-8725-E1DB847A201F}" destId="{3A758CC9-3E06-4CF9-B0B5-02FD9F3D2B7C}" srcOrd="0" destOrd="0" presId="urn:microsoft.com/office/officeart/2005/8/layout/vList5"/>
    <dgm:cxn modelId="{2EF27954-A0ED-433E-8DAE-DD7FFF4F1710}" type="presOf" srcId="{0761BBD7-4A5D-4351-AECD-82149CC00D6B}" destId="{1178EFF9-FF04-4C46-A150-B8ADBB637F52}" srcOrd="0" destOrd="0" presId="urn:microsoft.com/office/officeart/2005/8/layout/vList5"/>
    <dgm:cxn modelId="{AA036350-7DB3-4187-9A57-57C76BE9CBCC}" srcId="{0761BBD7-4A5D-4351-AECD-82149CC00D6B}" destId="{22B978D2-4976-4B0D-A101-1D19F4BE18FC}" srcOrd="1" destOrd="0" parTransId="{27EBBFB1-AA05-4FF1-96FA-BF7B90A204FD}" sibTransId="{0FF51FD5-0339-425A-B362-43C636E9B538}"/>
    <dgm:cxn modelId="{244AC5E6-5DA4-4CAE-818F-D97AEE9BA980}" type="presOf" srcId="{370A235B-F326-47D3-A076-8AC07ACEB97A}" destId="{BB0529A6-45BA-4250-B793-0FDC776EA91F}" srcOrd="0" destOrd="0" presId="urn:microsoft.com/office/officeart/2005/8/layout/vList5"/>
    <dgm:cxn modelId="{CC6E78AD-42D2-4346-B6A1-C4D99459D4B9}" srcId="{0761BBD7-4A5D-4351-AECD-82149CC00D6B}" destId="{C4653A92-71C1-4F39-8725-E1DB847A201F}" srcOrd="2" destOrd="0" parTransId="{1B5CFFD5-695C-46D6-AF01-2E15AF37481E}" sibTransId="{519B441F-9434-481A-B06F-68F6DA99418A}"/>
    <dgm:cxn modelId="{C9715E98-4BB4-477C-9DCE-393176FF77EE}" type="presParOf" srcId="{1178EFF9-FF04-4C46-A150-B8ADBB637F52}" destId="{25DDF32A-4A22-4A62-AB5E-EB9B93EE051A}" srcOrd="0" destOrd="0" presId="urn:microsoft.com/office/officeart/2005/8/layout/vList5"/>
    <dgm:cxn modelId="{AB6EAE7B-399F-474A-A997-A55E6B72C54F}" type="presParOf" srcId="{25DDF32A-4A22-4A62-AB5E-EB9B93EE051A}" destId="{BB0529A6-45BA-4250-B793-0FDC776EA91F}" srcOrd="0" destOrd="0" presId="urn:microsoft.com/office/officeart/2005/8/layout/vList5"/>
    <dgm:cxn modelId="{366E46F6-DD6D-4AF9-B3A7-2763B0AE03BE}" type="presParOf" srcId="{1178EFF9-FF04-4C46-A150-B8ADBB637F52}" destId="{DDFB28C6-0018-45F1-A37B-3EB30158C58E}" srcOrd="1" destOrd="0" presId="urn:microsoft.com/office/officeart/2005/8/layout/vList5"/>
    <dgm:cxn modelId="{AAE6B9C5-4F91-4AE8-94ED-C03184F19F2F}" type="presParOf" srcId="{1178EFF9-FF04-4C46-A150-B8ADBB637F52}" destId="{76812687-A377-4905-8B93-FE28FEEBF0FB}" srcOrd="2" destOrd="0" presId="urn:microsoft.com/office/officeart/2005/8/layout/vList5"/>
    <dgm:cxn modelId="{F458089C-ECFF-4DF4-A90F-403D7B5EE58D}" type="presParOf" srcId="{76812687-A377-4905-8B93-FE28FEEBF0FB}" destId="{F940F335-05A4-4FCF-A518-B443A7029DBE}" srcOrd="0" destOrd="0" presId="urn:microsoft.com/office/officeart/2005/8/layout/vList5"/>
    <dgm:cxn modelId="{95951DD8-9E3D-4A07-AF84-52DC2A0F06EC}" type="presParOf" srcId="{1178EFF9-FF04-4C46-A150-B8ADBB637F52}" destId="{36004B1F-D61B-4364-8B68-C75B01E08221}" srcOrd="3" destOrd="0" presId="urn:microsoft.com/office/officeart/2005/8/layout/vList5"/>
    <dgm:cxn modelId="{B2B880A0-8D24-4466-BD7C-2A26F5643172}" type="presParOf" srcId="{1178EFF9-FF04-4C46-A150-B8ADBB637F52}" destId="{E3DCDE68-418A-4600-A405-3370C1F71641}" srcOrd="4" destOrd="0" presId="urn:microsoft.com/office/officeart/2005/8/layout/vList5"/>
    <dgm:cxn modelId="{93968A3C-0950-4EFD-A4D8-28D3F212B7F5}" type="presParOf" srcId="{E3DCDE68-418A-4600-A405-3370C1F71641}" destId="{3A758CC9-3E06-4CF9-B0B5-02FD9F3D2B7C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4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9E7AA62-3356-42E1-ABDC-5F2C3E8B35E2}" type="doc">
      <dgm:prSet loTypeId="urn:microsoft.com/office/officeart/2005/8/layout/vList5" loCatId="list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ru-RU"/>
        </a:p>
      </dgm:t>
    </dgm:pt>
    <dgm:pt modelId="{BC566069-0790-4623-9059-DF8F031D0142}">
      <dgm:prSet/>
      <dgm:spPr/>
      <dgm:t>
        <a:bodyPr/>
        <a:lstStyle/>
        <a:p>
          <a:pPr rtl="0"/>
          <a:r>
            <a:rPr lang="ru-RU" dirty="0" smtClean="0"/>
            <a:t>Заключение договора с родителями о сопровождении детей </a:t>
          </a:r>
          <a:r>
            <a:rPr lang="ru-RU" dirty="0" err="1" smtClean="0"/>
            <a:t>ПМПк</a:t>
          </a:r>
          <a:endParaRPr lang="ru-RU" dirty="0"/>
        </a:p>
      </dgm:t>
    </dgm:pt>
    <dgm:pt modelId="{41132943-057D-4E63-8809-190AF17C5435}" type="parTrans" cxnId="{AB671CBF-1FAD-4136-A8AE-E45ADE55ABC8}">
      <dgm:prSet/>
      <dgm:spPr/>
      <dgm:t>
        <a:bodyPr/>
        <a:lstStyle/>
        <a:p>
          <a:endParaRPr lang="ru-RU"/>
        </a:p>
      </dgm:t>
    </dgm:pt>
    <dgm:pt modelId="{E376A40D-9C3C-4C07-B0FF-38F06C0437DD}" type="sibTrans" cxnId="{AB671CBF-1FAD-4136-A8AE-E45ADE55ABC8}">
      <dgm:prSet/>
      <dgm:spPr/>
      <dgm:t>
        <a:bodyPr/>
        <a:lstStyle/>
        <a:p>
          <a:endParaRPr lang="ru-RU"/>
        </a:p>
      </dgm:t>
    </dgm:pt>
    <dgm:pt modelId="{C3BE4DD6-17AD-44F0-AF82-2B7ABB1D085F}">
      <dgm:prSet/>
      <dgm:spPr/>
      <dgm:t>
        <a:bodyPr/>
        <a:lstStyle/>
        <a:p>
          <a:pPr rtl="0"/>
          <a:r>
            <a:rPr lang="ru-RU" dirty="0" smtClean="0"/>
            <a:t>(150-300 мин)</a:t>
          </a:r>
          <a:endParaRPr lang="ru-RU" dirty="0"/>
        </a:p>
      </dgm:t>
    </dgm:pt>
    <dgm:pt modelId="{94C7533B-8D04-407C-A918-28A193F400BA}" type="parTrans" cxnId="{BC53BF7F-D797-4E19-A9C3-AD9995A82CCC}">
      <dgm:prSet/>
      <dgm:spPr/>
      <dgm:t>
        <a:bodyPr/>
        <a:lstStyle/>
        <a:p>
          <a:endParaRPr lang="ru-RU"/>
        </a:p>
      </dgm:t>
    </dgm:pt>
    <dgm:pt modelId="{A1BEC66D-B158-4666-83F3-F1AE5D9B9067}" type="sibTrans" cxnId="{BC53BF7F-D797-4E19-A9C3-AD9995A82CCC}">
      <dgm:prSet/>
      <dgm:spPr/>
      <dgm:t>
        <a:bodyPr/>
        <a:lstStyle/>
        <a:p>
          <a:endParaRPr lang="ru-RU"/>
        </a:p>
      </dgm:t>
    </dgm:pt>
    <dgm:pt modelId="{5739668F-228E-4A8C-BCA2-9A26393D2691}">
      <dgm:prSet/>
      <dgm:spPr/>
      <dgm:t>
        <a:bodyPr/>
        <a:lstStyle/>
        <a:p>
          <a:pPr rtl="0"/>
          <a:r>
            <a:rPr lang="ru-RU" dirty="0" smtClean="0"/>
            <a:t>Специалисты</a:t>
          </a:r>
          <a:endParaRPr lang="ru-RU" dirty="0"/>
        </a:p>
      </dgm:t>
    </dgm:pt>
    <dgm:pt modelId="{21C02285-9EC7-4BF8-BACE-BCEC54351D5A}" type="parTrans" cxnId="{356806D5-9AC8-4830-BFF6-73AB69108869}">
      <dgm:prSet/>
      <dgm:spPr/>
      <dgm:t>
        <a:bodyPr/>
        <a:lstStyle/>
        <a:p>
          <a:endParaRPr lang="ru-RU"/>
        </a:p>
      </dgm:t>
    </dgm:pt>
    <dgm:pt modelId="{618F182D-305E-4608-965D-D87F51D0F633}" type="sibTrans" cxnId="{356806D5-9AC8-4830-BFF6-73AB69108869}">
      <dgm:prSet/>
      <dgm:spPr/>
      <dgm:t>
        <a:bodyPr/>
        <a:lstStyle/>
        <a:p>
          <a:endParaRPr lang="ru-RU"/>
        </a:p>
      </dgm:t>
    </dgm:pt>
    <dgm:pt modelId="{71642A1D-EA5B-49B2-B883-38757CC6338C}" type="pres">
      <dgm:prSet presAssocID="{C9E7AA62-3356-42E1-ABDC-5F2C3E8B35E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81436AF-27A4-4689-80A9-D29124B39EEA}" type="pres">
      <dgm:prSet presAssocID="{5739668F-228E-4A8C-BCA2-9A26393D2691}" presName="linNode" presStyleCnt="0"/>
      <dgm:spPr/>
    </dgm:pt>
    <dgm:pt modelId="{998C2A21-EEE0-4D8A-BD3B-F6D4E74C1095}" type="pres">
      <dgm:prSet presAssocID="{5739668F-228E-4A8C-BCA2-9A26393D2691}" presName="parentText" presStyleLbl="node1" presStyleIdx="0" presStyleCnt="3" custScaleX="277778" custScaleY="3697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406B5B-83F9-4B33-81D0-273E32BFEAFF}" type="pres">
      <dgm:prSet presAssocID="{618F182D-305E-4608-965D-D87F51D0F633}" presName="sp" presStyleCnt="0"/>
      <dgm:spPr/>
    </dgm:pt>
    <dgm:pt modelId="{CD393853-5568-4BBD-B48E-A263D96DF76B}" type="pres">
      <dgm:prSet presAssocID="{BC566069-0790-4623-9059-DF8F031D0142}" presName="linNode" presStyleCnt="0"/>
      <dgm:spPr/>
    </dgm:pt>
    <dgm:pt modelId="{14620657-BF85-46BF-89CC-D52744C4A63F}" type="pres">
      <dgm:prSet presAssocID="{BC566069-0790-4623-9059-DF8F031D0142}" presName="parentText" presStyleLbl="node1" presStyleIdx="1" presStyleCnt="3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C06393-DF01-4E8C-8D71-F2606A02F4AF}" type="pres">
      <dgm:prSet presAssocID="{E376A40D-9C3C-4C07-B0FF-38F06C0437DD}" presName="sp" presStyleCnt="0"/>
      <dgm:spPr/>
    </dgm:pt>
    <dgm:pt modelId="{41928642-6C6E-442B-BCDD-99B081D103E0}" type="pres">
      <dgm:prSet presAssocID="{C3BE4DD6-17AD-44F0-AF82-2B7ABB1D085F}" presName="linNode" presStyleCnt="0"/>
      <dgm:spPr/>
    </dgm:pt>
    <dgm:pt modelId="{0DA334E1-338D-448F-A2E3-FDF31E13637F}" type="pres">
      <dgm:prSet presAssocID="{C3BE4DD6-17AD-44F0-AF82-2B7ABB1D085F}" presName="parentText" presStyleLbl="node1" presStyleIdx="2" presStyleCnt="3" custScaleX="277778" custScaleY="3148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EB96E3F-A6FC-4843-85CA-62C7EAC4752E}" type="presOf" srcId="{C3BE4DD6-17AD-44F0-AF82-2B7ABB1D085F}" destId="{0DA334E1-338D-448F-A2E3-FDF31E13637F}" srcOrd="0" destOrd="0" presId="urn:microsoft.com/office/officeart/2005/8/layout/vList5"/>
    <dgm:cxn modelId="{6796BD5A-0B5B-4539-B717-9F20738E95F4}" type="presOf" srcId="{C9E7AA62-3356-42E1-ABDC-5F2C3E8B35E2}" destId="{71642A1D-EA5B-49B2-B883-38757CC6338C}" srcOrd="0" destOrd="0" presId="urn:microsoft.com/office/officeart/2005/8/layout/vList5"/>
    <dgm:cxn modelId="{356806D5-9AC8-4830-BFF6-73AB69108869}" srcId="{C9E7AA62-3356-42E1-ABDC-5F2C3E8B35E2}" destId="{5739668F-228E-4A8C-BCA2-9A26393D2691}" srcOrd="0" destOrd="0" parTransId="{21C02285-9EC7-4BF8-BACE-BCEC54351D5A}" sibTransId="{618F182D-305E-4608-965D-D87F51D0F633}"/>
    <dgm:cxn modelId="{4F64921F-B0BA-4A3B-9195-51E7F097DABB}" type="presOf" srcId="{BC566069-0790-4623-9059-DF8F031D0142}" destId="{14620657-BF85-46BF-89CC-D52744C4A63F}" srcOrd="0" destOrd="0" presId="urn:microsoft.com/office/officeart/2005/8/layout/vList5"/>
    <dgm:cxn modelId="{437638A1-C915-4A5A-A0EE-E4ED5BFCC254}" type="presOf" srcId="{5739668F-228E-4A8C-BCA2-9A26393D2691}" destId="{998C2A21-EEE0-4D8A-BD3B-F6D4E74C1095}" srcOrd="0" destOrd="0" presId="urn:microsoft.com/office/officeart/2005/8/layout/vList5"/>
    <dgm:cxn modelId="{BC53BF7F-D797-4E19-A9C3-AD9995A82CCC}" srcId="{C9E7AA62-3356-42E1-ABDC-5F2C3E8B35E2}" destId="{C3BE4DD6-17AD-44F0-AF82-2B7ABB1D085F}" srcOrd="2" destOrd="0" parTransId="{94C7533B-8D04-407C-A918-28A193F400BA}" sibTransId="{A1BEC66D-B158-4666-83F3-F1AE5D9B9067}"/>
    <dgm:cxn modelId="{AB671CBF-1FAD-4136-A8AE-E45ADE55ABC8}" srcId="{C9E7AA62-3356-42E1-ABDC-5F2C3E8B35E2}" destId="{BC566069-0790-4623-9059-DF8F031D0142}" srcOrd="1" destOrd="0" parTransId="{41132943-057D-4E63-8809-190AF17C5435}" sibTransId="{E376A40D-9C3C-4C07-B0FF-38F06C0437DD}"/>
    <dgm:cxn modelId="{64D05DB5-5C03-4E9B-AEB1-115C8F1BFF11}" type="presParOf" srcId="{71642A1D-EA5B-49B2-B883-38757CC6338C}" destId="{381436AF-27A4-4689-80A9-D29124B39EEA}" srcOrd="0" destOrd="0" presId="urn:microsoft.com/office/officeart/2005/8/layout/vList5"/>
    <dgm:cxn modelId="{7406C806-EEE4-45FA-8E27-2B5B574A666B}" type="presParOf" srcId="{381436AF-27A4-4689-80A9-D29124B39EEA}" destId="{998C2A21-EEE0-4D8A-BD3B-F6D4E74C1095}" srcOrd="0" destOrd="0" presId="urn:microsoft.com/office/officeart/2005/8/layout/vList5"/>
    <dgm:cxn modelId="{76BE272D-20AD-4008-9348-2CBEFF6527E8}" type="presParOf" srcId="{71642A1D-EA5B-49B2-B883-38757CC6338C}" destId="{F9406B5B-83F9-4B33-81D0-273E32BFEAFF}" srcOrd="1" destOrd="0" presId="urn:microsoft.com/office/officeart/2005/8/layout/vList5"/>
    <dgm:cxn modelId="{E1D70694-B146-48C7-B285-0CBB9FC7A627}" type="presParOf" srcId="{71642A1D-EA5B-49B2-B883-38757CC6338C}" destId="{CD393853-5568-4BBD-B48E-A263D96DF76B}" srcOrd="2" destOrd="0" presId="urn:microsoft.com/office/officeart/2005/8/layout/vList5"/>
    <dgm:cxn modelId="{7C65DE27-4A64-4269-94DD-7DB56D9E865F}" type="presParOf" srcId="{CD393853-5568-4BBD-B48E-A263D96DF76B}" destId="{14620657-BF85-46BF-89CC-D52744C4A63F}" srcOrd="0" destOrd="0" presId="urn:microsoft.com/office/officeart/2005/8/layout/vList5"/>
    <dgm:cxn modelId="{F052F94D-3A13-412E-988B-846352047D26}" type="presParOf" srcId="{71642A1D-EA5B-49B2-B883-38757CC6338C}" destId="{6FC06393-DF01-4E8C-8D71-F2606A02F4AF}" srcOrd="3" destOrd="0" presId="urn:microsoft.com/office/officeart/2005/8/layout/vList5"/>
    <dgm:cxn modelId="{2B487718-7A39-42A3-A015-8B7CE08C814B}" type="presParOf" srcId="{71642A1D-EA5B-49B2-B883-38757CC6338C}" destId="{41928642-6C6E-442B-BCDD-99B081D103E0}" srcOrd="4" destOrd="0" presId="urn:microsoft.com/office/officeart/2005/8/layout/vList5"/>
    <dgm:cxn modelId="{90B85759-ACBA-43ED-8BA7-AAC2AAB39A1A}" type="presParOf" srcId="{41928642-6C6E-442B-BCDD-99B081D103E0}" destId="{0DA334E1-338D-448F-A2E3-FDF31E13637F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5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37FE1581-E5A1-446C-AB34-04684DE618EB}" type="doc">
      <dgm:prSet loTypeId="urn:microsoft.com/office/officeart/2005/8/layout/vList5" loCatId="list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ru-RU"/>
        </a:p>
      </dgm:t>
    </dgm:pt>
    <dgm:pt modelId="{425E5A5E-33BD-4237-AA6E-780C9E269975}">
      <dgm:prSet/>
      <dgm:spPr/>
      <dgm:t>
        <a:bodyPr/>
        <a:lstStyle/>
        <a:p>
          <a:pPr rtl="0"/>
          <a:r>
            <a:rPr lang="ru-RU" dirty="0" smtClean="0"/>
            <a:t>Запись детей в «Журнал записи детей на </a:t>
          </a:r>
          <a:r>
            <a:rPr lang="ru-RU" dirty="0" err="1" smtClean="0"/>
            <a:t>ПМПк</a:t>
          </a:r>
          <a:r>
            <a:rPr lang="ru-RU" dirty="0" smtClean="0"/>
            <a:t>»</a:t>
          </a:r>
          <a:endParaRPr lang="ru-RU" dirty="0"/>
        </a:p>
      </dgm:t>
    </dgm:pt>
    <dgm:pt modelId="{B8D1DFED-3BD5-446C-9A00-3B6E61DF3F81}" type="parTrans" cxnId="{A6C081C9-3658-431F-AEB7-564073BE3260}">
      <dgm:prSet/>
      <dgm:spPr/>
      <dgm:t>
        <a:bodyPr/>
        <a:lstStyle/>
        <a:p>
          <a:endParaRPr lang="ru-RU"/>
        </a:p>
      </dgm:t>
    </dgm:pt>
    <dgm:pt modelId="{DFEE7367-6EA0-4267-80CA-31674FCF1266}" type="sibTrans" cxnId="{A6C081C9-3658-431F-AEB7-564073BE3260}">
      <dgm:prSet/>
      <dgm:spPr/>
      <dgm:t>
        <a:bodyPr/>
        <a:lstStyle/>
        <a:p>
          <a:endParaRPr lang="ru-RU"/>
        </a:p>
      </dgm:t>
    </dgm:pt>
    <dgm:pt modelId="{01A3FF64-43F5-40BA-BF3A-51AB35EEEECC}">
      <dgm:prSet/>
      <dgm:spPr/>
      <dgm:t>
        <a:bodyPr/>
        <a:lstStyle/>
        <a:p>
          <a:pPr rtl="0"/>
          <a:r>
            <a:rPr lang="ru-RU" dirty="0" smtClean="0"/>
            <a:t>(60-120 мин)</a:t>
          </a:r>
          <a:endParaRPr lang="ru-RU" dirty="0"/>
        </a:p>
      </dgm:t>
    </dgm:pt>
    <dgm:pt modelId="{A642211D-E0C4-430A-B6EF-984797D086C6}" type="parTrans" cxnId="{6075C5C9-6F8D-4778-ABF9-E0066D743FD6}">
      <dgm:prSet/>
      <dgm:spPr/>
      <dgm:t>
        <a:bodyPr/>
        <a:lstStyle/>
        <a:p>
          <a:endParaRPr lang="ru-RU"/>
        </a:p>
      </dgm:t>
    </dgm:pt>
    <dgm:pt modelId="{C787F5AA-6437-49EF-800A-657E96DE84C0}" type="sibTrans" cxnId="{6075C5C9-6F8D-4778-ABF9-E0066D743FD6}">
      <dgm:prSet/>
      <dgm:spPr/>
      <dgm:t>
        <a:bodyPr/>
        <a:lstStyle/>
        <a:p>
          <a:endParaRPr lang="ru-RU"/>
        </a:p>
      </dgm:t>
    </dgm:pt>
    <dgm:pt modelId="{F2A2BBBE-E5FC-49BE-83D1-87A728D72533}">
      <dgm:prSet/>
      <dgm:spPr/>
      <dgm:t>
        <a:bodyPr/>
        <a:lstStyle/>
        <a:p>
          <a:pPr rtl="0"/>
          <a:r>
            <a:rPr lang="ru-RU" dirty="0" smtClean="0"/>
            <a:t>Секретарь </a:t>
          </a:r>
          <a:r>
            <a:rPr lang="ru-RU" dirty="0" err="1" smtClean="0"/>
            <a:t>ПМПк</a:t>
          </a:r>
          <a:endParaRPr lang="ru-RU" dirty="0"/>
        </a:p>
      </dgm:t>
    </dgm:pt>
    <dgm:pt modelId="{C6F26329-6BFE-41DC-A4E5-DBA3E7F8D5AE}" type="parTrans" cxnId="{088B9676-ED79-4A25-BBFC-585484DEE7E2}">
      <dgm:prSet/>
      <dgm:spPr/>
      <dgm:t>
        <a:bodyPr/>
        <a:lstStyle/>
        <a:p>
          <a:endParaRPr lang="ru-RU"/>
        </a:p>
      </dgm:t>
    </dgm:pt>
    <dgm:pt modelId="{F73054DE-A868-4BED-A735-6B75514EF46E}" type="sibTrans" cxnId="{088B9676-ED79-4A25-BBFC-585484DEE7E2}">
      <dgm:prSet/>
      <dgm:spPr/>
      <dgm:t>
        <a:bodyPr/>
        <a:lstStyle/>
        <a:p>
          <a:endParaRPr lang="ru-RU"/>
        </a:p>
      </dgm:t>
    </dgm:pt>
    <dgm:pt modelId="{7D6EB2B8-082A-4316-BB01-D80131B58B4F}" type="pres">
      <dgm:prSet presAssocID="{37FE1581-E5A1-446C-AB34-04684DE618E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D28EB92-0E4A-4AF0-BDA7-DE1C66983688}" type="pres">
      <dgm:prSet presAssocID="{F2A2BBBE-E5FC-49BE-83D1-87A728D72533}" presName="linNode" presStyleCnt="0"/>
      <dgm:spPr/>
    </dgm:pt>
    <dgm:pt modelId="{E7950258-1F03-4A33-A63D-3C01DA7305E5}" type="pres">
      <dgm:prSet presAssocID="{F2A2BBBE-E5FC-49BE-83D1-87A728D72533}" presName="parentText" presStyleLbl="node1" presStyleIdx="0" presStyleCnt="3" custScaleX="277778" custScaleY="3634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E2EBCD-B87C-4F9B-A622-DFD69357256E}" type="pres">
      <dgm:prSet presAssocID="{F73054DE-A868-4BED-A735-6B75514EF46E}" presName="sp" presStyleCnt="0"/>
      <dgm:spPr/>
    </dgm:pt>
    <dgm:pt modelId="{5F9673CA-7E7E-403F-BD35-D0C680CD4575}" type="pres">
      <dgm:prSet presAssocID="{425E5A5E-33BD-4237-AA6E-780C9E269975}" presName="linNode" presStyleCnt="0"/>
      <dgm:spPr/>
    </dgm:pt>
    <dgm:pt modelId="{646FFA92-3B0D-4269-9A5D-971EF81CCCCA}" type="pres">
      <dgm:prSet presAssocID="{425E5A5E-33BD-4237-AA6E-780C9E269975}" presName="parentText" presStyleLbl="node1" presStyleIdx="1" presStyleCnt="3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B3911C-B0BA-476E-ABC7-BD503630FFC5}" type="pres">
      <dgm:prSet presAssocID="{DFEE7367-6EA0-4267-80CA-31674FCF1266}" presName="sp" presStyleCnt="0"/>
      <dgm:spPr/>
    </dgm:pt>
    <dgm:pt modelId="{194D2CD4-668A-431C-967D-5AFBBBE887D2}" type="pres">
      <dgm:prSet presAssocID="{01A3FF64-43F5-40BA-BF3A-51AB35EEEECC}" presName="linNode" presStyleCnt="0"/>
      <dgm:spPr/>
    </dgm:pt>
    <dgm:pt modelId="{8F9D06AF-AB2F-4CCC-BC07-9D300C91237E}" type="pres">
      <dgm:prSet presAssocID="{01A3FF64-43F5-40BA-BF3A-51AB35EEEECC}" presName="parentText" presStyleLbl="node1" presStyleIdx="2" presStyleCnt="3" custScaleX="277778" custScaleY="2672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075C5C9-6F8D-4778-ABF9-E0066D743FD6}" srcId="{37FE1581-E5A1-446C-AB34-04684DE618EB}" destId="{01A3FF64-43F5-40BA-BF3A-51AB35EEEECC}" srcOrd="2" destOrd="0" parTransId="{A642211D-E0C4-430A-B6EF-984797D086C6}" sibTransId="{C787F5AA-6437-49EF-800A-657E96DE84C0}"/>
    <dgm:cxn modelId="{2738EDFE-DD7C-4F87-841F-715D6A8795A2}" type="presOf" srcId="{37FE1581-E5A1-446C-AB34-04684DE618EB}" destId="{7D6EB2B8-082A-4316-BB01-D80131B58B4F}" srcOrd="0" destOrd="0" presId="urn:microsoft.com/office/officeart/2005/8/layout/vList5"/>
    <dgm:cxn modelId="{6BB01A5A-6455-4BDE-8EAD-5DCDADF3009B}" type="presOf" srcId="{425E5A5E-33BD-4237-AA6E-780C9E269975}" destId="{646FFA92-3B0D-4269-9A5D-971EF81CCCCA}" srcOrd="0" destOrd="0" presId="urn:microsoft.com/office/officeart/2005/8/layout/vList5"/>
    <dgm:cxn modelId="{E90E25C8-1E60-48FD-9E54-D78EE5B74AF2}" type="presOf" srcId="{01A3FF64-43F5-40BA-BF3A-51AB35EEEECC}" destId="{8F9D06AF-AB2F-4CCC-BC07-9D300C91237E}" srcOrd="0" destOrd="0" presId="urn:microsoft.com/office/officeart/2005/8/layout/vList5"/>
    <dgm:cxn modelId="{088B9676-ED79-4A25-BBFC-585484DEE7E2}" srcId="{37FE1581-E5A1-446C-AB34-04684DE618EB}" destId="{F2A2BBBE-E5FC-49BE-83D1-87A728D72533}" srcOrd="0" destOrd="0" parTransId="{C6F26329-6BFE-41DC-A4E5-DBA3E7F8D5AE}" sibTransId="{F73054DE-A868-4BED-A735-6B75514EF46E}"/>
    <dgm:cxn modelId="{A6C081C9-3658-431F-AEB7-564073BE3260}" srcId="{37FE1581-E5A1-446C-AB34-04684DE618EB}" destId="{425E5A5E-33BD-4237-AA6E-780C9E269975}" srcOrd="1" destOrd="0" parTransId="{B8D1DFED-3BD5-446C-9A00-3B6E61DF3F81}" sibTransId="{DFEE7367-6EA0-4267-80CA-31674FCF1266}"/>
    <dgm:cxn modelId="{C64845EE-A841-4610-8CA0-F62440E89A73}" type="presOf" srcId="{F2A2BBBE-E5FC-49BE-83D1-87A728D72533}" destId="{E7950258-1F03-4A33-A63D-3C01DA7305E5}" srcOrd="0" destOrd="0" presId="urn:microsoft.com/office/officeart/2005/8/layout/vList5"/>
    <dgm:cxn modelId="{C556E2C4-C51B-4343-9D46-77AEB79DE343}" type="presParOf" srcId="{7D6EB2B8-082A-4316-BB01-D80131B58B4F}" destId="{0D28EB92-0E4A-4AF0-BDA7-DE1C66983688}" srcOrd="0" destOrd="0" presId="urn:microsoft.com/office/officeart/2005/8/layout/vList5"/>
    <dgm:cxn modelId="{9EC7EC27-8C5F-4360-BF6C-A3029DDCF42F}" type="presParOf" srcId="{0D28EB92-0E4A-4AF0-BDA7-DE1C66983688}" destId="{E7950258-1F03-4A33-A63D-3C01DA7305E5}" srcOrd="0" destOrd="0" presId="urn:microsoft.com/office/officeart/2005/8/layout/vList5"/>
    <dgm:cxn modelId="{FC35E097-C770-4699-9177-53E40CC8E49C}" type="presParOf" srcId="{7D6EB2B8-082A-4316-BB01-D80131B58B4F}" destId="{77E2EBCD-B87C-4F9B-A622-DFD69357256E}" srcOrd="1" destOrd="0" presId="urn:microsoft.com/office/officeart/2005/8/layout/vList5"/>
    <dgm:cxn modelId="{4D56DA23-983F-47A0-83DF-8C7E5F3C5FF7}" type="presParOf" srcId="{7D6EB2B8-082A-4316-BB01-D80131B58B4F}" destId="{5F9673CA-7E7E-403F-BD35-D0C680CD4575}" srcOrd="2" destOrd="0" presId="urn:microsoft.com/office/officeart/2005/8/layout/vList5"/>
    <dgm:cxn modelId="{59754F73-CAC5-4FFE-87E8-950762AD939F}" type="presParOf" srcId="{5F9673CA-7E7E-403F-BD35-D0C680CD4575}" destId="{646FFA92-3B0D-4269-9A5D-971EF81CCCCA}" srcOrd="0" destOrd="0" presId="urn:microsoft.com/office/officeart/2005/8/layout/vList5"/>
    <dgm:cxn modelId="{0C82CD48-2708-4E32-9716-3DD49F4CF9AB}" type="presParOf" srcId="{7D6EB2B8-082A-4316-BB01-D80131B58B4F}" destId="{2AB3911C-B0BA-476E-ABC7-BD503630FFC5}" srcOrd="3" destOrd="0" presId="urn:microsoft.com/office/officeart/2005/8/layout/vList5"/>
    <dgm:cxn modelId="{7F43740F-FACC-48EA-87E7-BC6806ABF220}" type="presParOf" srcId="{7D6EB2B8-082A-4316-BB01-D80131B58B4F}" destId="{194D2CD4-668A-431C-967D-5AFBBBE887D2}" srcOrd="4" destOrd="0" presId="urn:microsoft.com/office/officeart/2005/8/layout/vList5"/>
    <dgm:cxn modelId="{849BC694-D540-4ABE-B724-0610EBE5BE20}" type="presParOf" srcId="{194D2CD4-668A-431C-967D-5AFBBBE887D2}" destId="{8F9D06AF-AB2F-4CCC-BC07-9D300C91237E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5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5DB6897B-824E-4D9C-BE00-8BB01E89D1BC}" type="doc">
      <dgm:prSet loTypeId="urn:microsoft.com/office/officeart/2005/8/layout/vList5" loCatId="list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ru-RU"/>
        </a:p>
      </dgm:t>
    </dgm:pt>
    <dgm:pt modelId="{BD237227-7A1A-421B-9F47-B10E31AF2F2F}">
      <dgm:prSet/>
      <dgm:spPr/>
      <dgm:t>
        <a:bodyPr/>
        <a:lstStyle/>
        <a:p>
          <a:pPr rtl="0"/>
          <a:r>
            <a:rPr lang="ru-RU" dirty="0" smtClean="0"/>
            <a:t>Углубленная диагностика детей</a:t>
          </a:r>
          <a:endParaRPr lang="ru-RU" dirty="0"/>
        </a:p>
      </dgm:t>
    </dgm:pt>
    <dgm:pt modelId="{026EC347-A36E-42B4-A221-AB4C7B0D6F13}" type="parTrans" cxnId="{753DE106-AEE2-4A2A-9632-5E213B9FFD6D}">
      <dgm:prSet/>
      <dgm:spPr/>
      <dgm:t>
        <a:bodyPr/>
        <a:lstStyle/>
        <a:p>
          <a:endParaRPr lang="ru-RU"/>
        </a:p>
      </dgm:t>
    </dgm:pt>
    <dgm:pt modelId="{07330B62-7CB2-451C-BEF8-4CD571728176}" type="sibTrans" cxnId="{753DE106-AEE2-4A2A-9632-5E213B9FFD6D}">
      <dgm:prSet/>
      <dgm:spPr/>
      <dgm:t>
        <a:bodyPr/>
        <a:lstStyle/>
        <a:p>
          <a:endParaRPr lang="ru-RU"/>
        </a:p>
      </dgm:t>
    </dgm:pt>
    <dgm:pt modelId="{43B2C4F4-05D7-44BD-B7BF-0817E3EDB0B2}">
      <dgm:prSet/>
      <dgm:spPr/>
      <dgm:t>
        <a:bodyPr/>
        <a:lstStyle/>
        <a:p>
          <a:pPr rtl="0"/>
          <a:r>
            <a:rPr lang="ru-RU" dirty="0" smtClean="0"/>
            <a:t>(250-300 мин)</a:t>
          </a:r>
          <a:endParaRPr lang="ru-RU" dirty="0"/>
        </a:p>
      </dgm:t>
    </dgm:pt>
    <dgm:pt modelId="{4AD8110A-BC6A-40F3-A983-BB04AEA3F79F}" type="parTrans" cxnId="{34A62F31-6D86-4FD8-9E5C-42D719B096E5}">
      <dgm:prSet/>
      <dgm:spPr/>
      <dgm:t>
        <a:bodyPr/>
        <a:lstStyle/>
        <a:p>
          <a:endParaRPr lang="ru-RU"/>
        </a:p>
      </dgm:t>
    </dgm:pt>
    <dgm:pt modelId="{6D21A181-CD07-428C-AE5F-22DA65A91601}" type="sibTrans" cxnId="{34A62F31-6D86-4FD8-9E5C-42D719B096E5}">
      <dgm:prSet/>
      <dgm:spPr/>
      <dgm:t>
        <a:bodyPr/>
        <a:lstStyle/>
        <a:p>
          <a:endParaRPr lang="ru-RU"/>
        </a:p>
      </dgm:t>
    </dgm:pt>
    <dgm:pt modelId="{165B9707-E944-4899-A2CF-BDCEB55BD3C4}">
      <dgm:prSet/>
      <dgm:spPr/>
      <dgm:t>
        <a:bodyPr/>
        <a:lstStyle/>
        <a:p>
          <a:pPr rtl="0"/>
          <a:r>
            <a:rPr lang="ru-RU" dirty="0" smtClean="0"/>
            <a:t>Специалисты</a:t>
          </a:r>
          <a:endParaRPr lang="ru-RU" dirty="0"/>
        </a:p>
      </dgm:t>
    </dgm:pt>
    <dgm:pt modelId="{A876B2B8-ED88-49DA-B1C5-0436792C5206}" type="parTrans" cxnId="{81AFEC3F-F28D-428E-BEE5-CBBADF6105A3}">
      <dgm:prSet/>
      <dgm:spPr/>
      <dgm:t>
        <a:bodyPr/>
        <a:lstStyle/>
        <a:p>
          <a:endParaRPr lang="ru-RU"/>
        </a:p>
      </dgm:t>
    </dgm:pt>
    <dgm:pt modelId="{96F254B4-B683-4823-B11C-A1C49AD6C316}" type="sibTrans" cxnId="{81AFEC3F-F28D-428E-BEE5-CBBADF6105A3}">
      <dgm:prSet/>
      <dgm:spPr/>
      <dgm:t>
        <a:bodyPr/>
        <a:lstStyle/>
        <a:p>
          <a:endParaRPr lang="ru-RU"/>
        </a:p>
      </dgm:t>
    </dgm:pt>
    <dgm:pt modelId="{D4184B51-179B-4F31-9E9F-E72EABB9D4ED}" type="pres">
      <dgm:prSet presAssocID="{5DB6897B-824E-4D9C-BE00-8BB01E89D1B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55A38EC-E158-40AA-BB35-393E266B56D2}" type="pres">
      <dgm:prSet presAssocID="{165B9707-E944-4899-A2CF-BDCEB55BD3C4}" presName="linNode" presStyleCnt="0"/>
      <dgm:spPr/>
    </dgm:pt>
    <dgm:pt modelId="{E4AEE988-DD56-442C-9933-CDAF12A5441F}" type="pres">
      <dgm:prSet presAssocID="{165B9707-E944-4899-A2CF-BDCEB55BD3C4}" presName="parentText" presStyleLbl="node1" presStyleIdx="0" presStyleCnt="3" custScaleX="277778" custScaleY="3038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69CB0B-5037-450D-85CC-6370B70B7A94}" type="pres">
      <dgm:prSet presAssocID="{96F254B4-B683-4823-B11C-A1C49AD6C316}" presName="sp" presStyleCnt="0"/>
      <dgm:spPr/>
    </dgm:pt>
    <dgm:pt modelId="{C0A60E55-67B3-414A-983D-13722FD617E5}" type="pres">
      <dgm:prSet presAssocID="{BD237227-7A1A-421B-9F47-B10E31AF2F2F}" presName="linNode" presStyleCnt="0"/>
      <dgm:spPr/>
    </dgm:pt>
    <dgm:pt modelId="{3047C690-065C-4F97-A093-37347E0573F6}" type="pres">
      <dgm:prSet presAssocID="{BD237227-7A1A-421B-9F47-B10E31AF2F2F}" presName="parentText" presStyleLbl="node1" presStyleIdx="1" presStyleCnt="3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67329D-9BAD-4EBA-8773-09F231991141}" type="pres">
      <dgm:prSet presAssocID="{07330B62-7CB2-451C-BEF8-4CD571728176}" presName="sp" presStyleCnt="0"/>
      <dgm:spPr/>
    </dgm:pt>
    <dgm:pt modelId="{6BDD606A-D137-4CC3-93AF-F3580740E3A8}" type="pres">
      <dgm:prSet presAssocID="{43B2C4F4-05D7-44BD-B7BF-0817E3EDB0B2}" presName="linNode" presStyleCnt="0"/>
      <dgm:spPr/>
    </dgm:pt>
    <dgm:pt modelId="{A7FE5D41-4054-43CA-97EE-B9B335C19E88}" type="pres">
      <dgm:prSet presAssocID="{43B2C4F4-05D7-44BD-B7BF-0817E3EDB0B2}" presName="parentText" presStyleLbl="node1" presStyleIdx="2" presStyleCnt="3" custScaleX="277778" custScaleY="3894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666A170-8A63-4C24-843D-71674803948B}" type="presOf" srcId="{BD237227-7A1A-421B-9F47-B10E31AF2F2F}" destId="{3047C690-065C-4F97-A093-37347E0573F6}" srcOrd="0" destOrd="0" presId="urn:microsoft.com/office/officeart/2005/8/layout/vList5"/>
    <dgm:cxn modelId="{81AFEC3F-F28D-428E-BEE5-CBBADF6105A3}" srcId="{5DB6897B-824E-4D9C-BE00-8BB01E89D1BC}" destId="{165B9707-E944-4899-A2CF-BDCEB55BD3C4}" srcOrd="0" destOrd="0" parTransId="{A876B2B8-ED88-49DA-B1C5-0436792C5206}" sibTransId="{96F254B4-B683-4823-B11C-A1C49AD6C316}"/>
    <dgm:cxn modelId="{D04B70C2-FDF3-4672-A89C-C965592809A9}" type="presOf" srcId="{165B9707-E944-4899-A2CF-BDCEB55BD3C4}" destId="{E4AEE988-DD56-442C-9933-CDAF12A5441F}" srcOrd="0" destOrd="0" presId="urn:microsoft.com/office/officeart/2005/8/layout/vList5"/>
    <dgm:cxn modelId="{34A62F31-6D86-4FD8-9E5C-42D719B096E5}" srcId="{5DB6897B-824E-4D9C-BE00-8BB01E89D1BC}" destId="{43B2C4F4-05D7-44BD-B7BF-0817E3EDB0B2}" srcOrd="2" destOrd="0" parTransId="{4AD8110A-BC6A-40F3-A983-BB04AEA3F79F}" sibTransId="{6D21A181-CD07-428C-AE5F-22DA65A91601}"/>
    <dgm:cxn modelId="{3A20B7A3-B182-417C-A889-2256DE4EF6B8}" type="presOf" srcId="{5DB6897B-824E-4D9C-BE00-8BB01E89D1BC}" destId="{D4184B51-179B-4F31-9E9F-E72EABB9D4ED}" srcOrd="0" destOrd="0" presId="urn:microsoft.com/office/officeart/2005/8/layout/vList5"/>
    <dgm:cxn modelId="{753DE106-AEE2-4A2A-9632-5E213B9FFD6D}" srcId="{5DB6897B-824E-4D9C-BE00-8BB01E89D1BC}" destId="{BD237227-7A1A-421B-9F47-B10E31AF2F2F}" srcOrd="1" destOrd="0" parTransId="{026EC347-A36E-42B4-A221-AB4C7B0D6F13}" sibTransId="{07330B62-7CB2-451C-BEF8-4CD571728176}"/>
    <dgm:cxn modelId="{FA146CE5-275D-4E8C-9E36-093953CB5E2E}" type="presOf" srcId="{43B2C4F4-05D7-44BD-B7BF-0817E3EDB0B2}" destId="{A7FE5D41-4054-43CA-97EE-B9B335C19E88}" srcOrd="0" destOrd="0" presId="urn:microsoft.com/office/officeart/2005/8/layout/vList5"/>
    <dgm:cxn modelId="{F17D4990-22BB-4013-9FFA-852D8B80FEEB}" type="presParOf" srcId="{D4184B51-179B-4F31-9E9F-E72EABB9D4ED}" destId="{555A38EC-E158-40AA-BB35-393E266B56D2}" srcOrd="0" destOrd="0" presId="urn:microsoft.com/office/officeart/2005/8/layout/vList5"/>
    <dgm:cxn modelId="{9071BE8B-8C2C-465A-BD63-AED84E8E515A}" type="presParOf" srcId="{555A38EC-E158-40AA-BB35-393E266B56D2}" destId="{E4AEE988-DD56-442C-9933-CDAF12A5441F}" srcOrd="0" destOrd="0" presId="urn:microsoft.com/office/officeart/2005/8/layout/vList5"/>
    <dgm:cxn modelId="{90364685-DBB1-47DE-85F0-F12955161E45}" type="presParOf" srcId="{D4184B51-179B-4F31-9E9F-E72EABB9D4ED}" destId="{4D69CB0B-5037-450D-85CC-6370B70B7A94}" srcOrd="1" destOrd="0" presId="urn:microsoft.com/office/officeart/2005/8/layout/vList5"/>
    <dgm:cxn modelId="{465E5F19-A2E1-48A8-B5E9-34BE11979544}" type="presParOf" srcId="{D4184B51-179B-4F31-9E9F-E72EABB9D4ED}" destId="{C0A60E55-67B3-414A-983D-13722FD617E5}" srcOrd="2" destOrd="0" presId="urn:microsoft.com/office/officeart/2005/8/layout/vList5"/>
    <dgm:cxn modelId="{711E5B46-B516-4CDC-BC42-5B5C8AE69A6E}" type="presParOf" srcId="{C0A60E55-67B3-414A-983D-13722FD617E5}" destId="{3047C690-065C-4F97-A093-37347E0573F6}" srcOrd="0" destOrd="0" presId="urn:microsoft.com/office/officeart/2005/8/layout/vList5"/>
    <dgm:cxn modelId="{7655378F-AB0A-48EA-9202-EC81D999BD4F}" type="presParOf" srcId="{D4184B51-179B-4F31-9E9F-E72EABB9D4ED}" destId="{F667329D-9BAD-4EBA-8773-09F231991141}" srcOrd="3" destOrd="0" presId="urn:microsoft.com/office/officeart/2005/8/layout/vList5"/>
    <dgm:cxn modelId="{F2CB5166-EF73-4DDF-A546-288F9CA22EAD}" type="presParOf" srcId="{D4184B51-179B-4F31-9E9F-E72EABB9D4ED}" destId="{6BDD606A-D137-4CC3-93AF-F3580740E3A8}" srcOrd="4" destOrd="0" presId="urn:microsoft.com/office/officeart/2005/8/layout/vList5"/>
    <dgm:cxn modelId="{940CCFE2-62D7-44F8-98FF-A8A46142CDC2}" type="presParOf" srcId="{6BDD606A-D137-4CC3-93AF-F3580740E3A8}" destId="{A7FE5D41-4054-43CA-97EE-B9B335C19E88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1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AA8509F1-5B93-4EC5-8063-B204A1859AEA}" type="doc">
      <dgm:prSet loTypeId="urn:microsoft.com/office/officeart/2005/8/layout/vList5" loCatId="list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0BC4BA58-F523-4529-BD37-A01E1ACDF7D7}">
      <dgm:prSet/>
      <dgm:spPr/>
      <dgm:t>
        <a:bodyPr/>
        <a:lstStyle/>
        <a:p>
          <a:pPr rtl="0"/>
          <a:r>
            <a:rPr lang="ru-RU" dirty="0" smtClean="0"/>
            <a:t>Составление педагогических представлений по результатам углубленной диагностики детей </a:t>
          </a:r>
          <a:endParaRPr lang="ru-RU" dirty="0"/>
        </a:p>
      </dgm:t>
    </dgm:pt>
    <dgm:pt modelId="{A11B566D-1D2F-4F89-8C03-ED1E2124FE41}" type="parTrans" cxnId="{64F8A9F8-9A75-4679-A5EF-A9CB587AAE47}">
      <dgm:prSet/>
      <dgm:spPr/>
      <dgm:t>
        <a:bodyPr/>
        <a:lstStyle/>
        <a:p>
          <a:endParaRPr lang="ru-RU"/>
        </a:p>
      </dgm:t>
    </dgm:pt>
    <dgm:pt modelId="{706AEF96-8DAB-4504-9ADA-5538C8E6E31F}" type="sibTrans" cxnId="{64F8A9F8-9A75-4679-A5EF-A9CB587AAE47}">
      <dgm:prSet/>
      <dgm:spPr/>
      <dgm:t>
        <a:bodyPr/>
        <a:lstStyle/>
        <a:p>
          <a:endParaRPr lang="ru-RU"/>
        </a:p>
      </dgm:t>
    </dgm:pt>
    <dgm:pt modelId="{18EFE2E8-4249-4865-8E3F-A4B29C7C9B43}">
      <dgm:prSet/>
      <dgm:spPr/>
      <dgm:t>
        <a:bodyPr/>
        <a:lstStyle/>
        <a:p>
          <a:pPr rtl="0"/>
          <a:r>
            <a:rPr lang="ru-RU" dirty="0" smtClean="0"/>
            <a:t>(60-80 мин)</a:t>
          </a:r>
          <a:endParaRPr lang="ru-RU" dirty="0"/>
        </a:p>
      </dgm:t>
    </dgm:pt>
    <dgm:pt modelId="{0EA40FBA-DCD8-4458-A206-D42B534D39C7}" type="parTrans" cxnId="{00FA2614-D48F-4D05-A1C3-381136E3B1E1}">
      <dgm:prSet/>
      <dgm:spPr/>
      <dgm:t>
        <a:bodyPr/>
        <a:lstStyle/>
        <a:p>
          <a:endParaRPr lang="ru-RU"/>
        </a:p>
      </dgm:t>
    </dgm:pt>
    <dgm:pt modelId="{45AC6A0D-F8AA-4EC2-A8AC-1D1FBD1DEBB6}" type="sibTrans" cxnId="{00FA2614-D48F-4D05-A1C3-381136E3B1E1}">
      <dgm:prSet/>
      <dgm:spPr/>
      <dgm:t>
        <a:bodyPr/>
        <a:lstStyle/>
        <a:p>
          <a:endParaRPr lang="ru-RU"/>
        </a:p>
      </dgm:t>
    </dgm:pt>
    <dgm:pt modelId="{031A1064-BA33-4524-BB38-A72B33E16516}">
      <dgm:prSet/>
      <dgm:spPr/>
      <dgm:t>
        <a:bodyPr/>
        <a:lstStyle/>
        <a:p>
          <a:pPr rtl="0"/>
          <a:r>
            <a:rPr lang="ru-RU" dirty="0" smtClean="0"/>
            <a:t>Педагоги</a:t>
          </a:r>
          <a:endParaRPr lang="ru-RU" dirty="0"/>
        </a:p>
      </dgm:t>
    </dgm:pt>
    <dgm:pt modelId="{9F2B34FC-A87C-4350-BF76-BDADCD7BA05F}" type="parTrans" cxnId="{D0C4941B-D178-4D4A-AE6D-191684E99931}">
      <dgm:prSet/>
      <dgm:spPr/>
      <dgm:t>
        <a:bodyPr/>
        <a:lstStyle/>
        <a:p>
          <a:endParaRPr lang="ru-RU"/>
        </a:p>
      </dgm:t>
    </dgm:pt>
    <dgm:pt modelId="{4E97C1D9-A818-4F67-BE83-7D0338BEE87C}" type="sibTrans" cxnId="{D0C4941B-D178-4D4A-AE6D-191684E99931}">
      <dgm:prSet/>
      <dgm:spPr/>
      <dgm:t>
        <a:bodyPr/>
        <a:lstStyle/>
        <a:p>
          <a:endParaRPr lang="ru-RU"/>
        </a:p>
      </dgm:t>
    </dgm:pt>
    <dgm:pt modelId="{AD3452A6-404D-41C1-88E8-4AB66A934874}" type="pres">
      <dgm:prSet presAssocID="{AA8509F1-5B93-4EC5-8063-B204A1859AE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0F0DC1A-B4EC-4CA5-8B9F-B38285AAF2DF}" type="pres">
      <dgm:prSet presAssocID="{031A1064-BA33-4524-BB38-A72B33E16516}" presName="linNode" presStyleCnt="0"/>
      <dgm:spPr/>
      <dgm:t>
        <a:bodyPr/>
        <a:lstStyle/>
        <a:p>
          <a:endParaRPr lang="ru-RU"/>
        </a:p>
      </dgm:t>
    </dgm:pt>
    <dgm:pt modelId="{250FE3D1-262C-4C61-AACC-8CB94019CC34}" type="pres">
      <dgm:prSet presAssocID="{031A1064-BA33-4524-BB38-A72B33E16516}" presName="parentText" presStyleLbl="node1" presStyleIdx="0" presStyleCnt="3" custScaleX="270954" custLinFactNeighborX="-1240" custLinFactNeighborY="-77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4898C0-5A21-46F0-AF15-C1700D6B9B8A}" type="pres">
      <dgm:prSet presAssocID="{4E97C1D9-A818-4F67-BE83-7D0338BEE87C}" presName="sp" presStyleCnt="0"/>
      <dgm:spPr/>
      <dgm:t>
        <a:bodyPr/>
        <a:lstStyle/>
        <a:p>
          <a:endParaRPr lang="ru-RU"/>
        </a:p>
      </dgm:t>
    </dgm:pt>
    <dgm:pt modelId="{CD0AA757-2ABF-46E7-811A-777486C3338F}" type="pres">
      <dgm:prSet presAssocID="{0BC4BA58-F523-4529-BD37-A01E1ACDF7D7}" presName="linNode" presStyleCnt="0"/>
      <dgm:spPr/>
      <dgm:t>
        <a:bodyPr/>
        <a:lstStyle/>
        <a:p>
          <a:endParaRPr lang="ru-RU"/>
        </a:p>
      </dgm:t>
    </dgm:pt>
    <dgm:pt modelId="{19C0CD48-17FE-493C-87DD-842BD98EB6C1}" type="pres">
      <dgm:prSet presAssocID="{0BC4BA58-F523-4529-BD37-A01E1ACDF7D7}" presName="parentText" presStyleLbl="node1" presStyleIdx="1" presStyleCnt="3" custScaleX="277778" custScaleY="36836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3432AA-8A3E-4885-AB43-1614FA374D3F}" type="pres">
      <dgm:prSet presAssocID="{706AEF96-8DAB-4504-9ADA-5538C8E6E31F}" presName="sp" presStyleCnt="0"/>
      <dgm:spPr/>
      <dgm:t>
        <a:bodyPr/>
        <a:lstStyle/>
        <a:p>
          <a:endParaRPr lang="ru-RU"/>
        </a:p>
      </dgm:t>
    </dgm:pt>
    <dgm:pt modelId="{42D251FC-CC9D-41B1-8F85-FF38103EF852}" type="pres">
      <dgm:prSet presAssocID="{18EFE2E8-4249-4865-8E3F-A4B29C7C9B43}" presName="linNode" presStyleCnt="0"/>
      <dgm:spPr/>
      <dgm:t>
        <a:bodyPr/>
        <a:lstStyle/>
        <a:p>
          <a:endParaRPr lang="ru-RU"/>
        </a:p>
      </dgm:t>
    </dgm:pt>
    <dgm:pt modelId="{8F14D847-F1EA-46E8-A662-278113424673}" type="pres">
      <dgm:prSet presAssocID="{18EFE2E8-4249-4865-8E3F-A4B29C7C9B43}" presName="parentText" presStyleLbl="node1" presStyleIdx="2" presStyleCnt="3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AA0E292-2116-4621-B5CB-7B63F72260AC}" type="presOf" srcId="{031A1064-BA33-4524-BB38-A72B33E16516}" destId="{250FE3D1-262C-4C61-AACC-8CB94019CC34}" srcOrd="0" destOrd="0" presId="urn:microsoft.com/office/officeart/2005/8/layout/vList5"/>
    <dgm:cxn modelId="{D0C4941B-D178-4D4A-AE6D-191684E99931}" srcId="{AA8509F1-5B93-4EC5-8063-B204A1859AEA}" destId="{031A1064-BA33-4524-BB38-A72B33E16516}" srcOrd="0" destOrd="0" parTransId="{9F2B34FC-A87C-4350-BF76-BDADCD7BA05F}" sibTransId="{4E97C1D9-A818-4F67-BE83-7D0338BEE87C}"/>
    <dgm:cxn modelId="{64F8A9F8-9A75-4679-A5EF-A9CB587AAE47}" srcId="{AA8509F1-5B93-4EC5-8063-B204A1859AEA}" destId="{0BC4BA58-F523-4529-BD37-A01E1ACDF7D7}" srcOrd="1" destOrd="0" parTransId="{A11B566D-1D2F-4F89-8C03-ED1E2124FE41}" sibTransId="{706AEF96-8DAB-4504-9ADA-5538C8E6E31F}"/>
    <dgm:cxn modelId="{28F10CE3-888F-4470-A7EA-765891DF3157}" type="presOf" srcId="{AA8509F1-5B93-4EC5-8063-B204A1859AEA}" destId="{AD3452A6-404D-41C1-88E8-4AB66A934874}" srcOrd="0" destOrd="0" presId="urn:microsoft.com/office/officeart/2005/8/layout/vList5"/>
    <dgm:cxn modelId="{A68FCEAC-65E5-4E3A-8B20-178AA69C3246}" type="presOf" srcId="{0BC4BA58-F523-4529-BD37-A01E1ACDF7D7}" destId="{19C0CD48-17FE-493C-87DD-842BD98EB6C1}" srcOrd="0" destOrd="0" presId="urn:microsoft.com/office/officeart/2005/8/layout/vList5"/>
    <dgm:cxn modelId="{983DB0F4-BA5A-4FEB-BF6E-D099DADB4E23}" type="presOf" srcId="{18EFE2E8-4249-4865-8E3F-A4B29C7C9B43}" destId="{8F14D847-F1EA-46E8-A662-278113424673}" srcOrd="0" destOrd="0" presId="urn:microsoft.com/office/officeart/2005/8/layout/vList5"/>
    <dgm:cxn modelId="{00FA2614-D48F-4D05-A1C3-381136E3B1E1}" srcId="{AA8509F1-5B93-4EC5-8063-B204A1859AEA}" destId="{18EFE2E8-4249-4865-8E3F-A4B29C7C9B43}" srcOrd="2" destOrd="0" parTransId="{0EA40FBA-DCD8-4458-A206-D42B534D39C7}" sibTransId="{45AC6A0D-F8AA-4EC2-A8AC-1D1FBD1DEBB6}"/>
    <dgm:cxn modelId="{BEB7A9B6-D6B9-43F4-9045-EBF108EF5D40}" type="presParOf" srcId="{AD3452A6-404D-41C1-88E8-4AB66A934874}" destId="{70F0DC1A-B4EC-4CA5-8B9F-B38285AAF2DF}" srcOrd="0" destOrd="0" presId="urn:microsoft.com/office/officeart/2005/8/layout/vList5"/>
    <dgm:cxn modelId="{9434CADC-6B8C-4C85-9BDC-A5F6CDCA697D}" type="presParOf" srcId="{70F0DC1A-B4EC-4CA5-8B9F-B38285AAF2DF}" destId="{250FE3D1-262C-4C61-AACC-8CB94019CC34}" srcOrd="0" destOrd="0" presId="urn:microsoft.com/office/officeart/2005/8/layout/vList5"/>
    <dgm:cxn modelId="{2D6C8511-FB08-42A6-9F0C-0F4E48540BF6}" type="presParOf" srcId="{AD3452A6-404D-41C1-88E8-4AB66A934874}" destId="{974898C0-5A21-46F0-AF15-C1700D6B9B8A}" srcOrd="1" destOrd="0" presId="urn:microsoft.com/office/officeart/2005/8/layout/vList5"/>
    <dgm:cxn modelId="{14D9D6C3-2474-4773-8056-CEC7A569E607}" type="presParOf" srcId="{AD3452A6-404D-41C1-88E8-4AB66A934874}" destId="{CD0AA757-2ABF-46E7-811A-777486C3338F}" srcOrd="2" destOrd="0" presId="urn:microsoft.com/office/officeart/2005/8/layout/vList5"/>
    <dgm:cxn modelId="{5D1D670D-9846-4483-A4EE-FE4CF95251FE}" type="presParOf" srcId="{CD0AA757-2ABF-46E7-811A-777486C3338F}" destId="{19C0CD48-17FE-493C-87DD-842BD98EB6C1}" srcOrd="0" destOrd="0" presId="urn:microsoft.com/office/officeart/2005/8/layout/vList5"/>
    <dgm:cxn modelId="{B61BC55C-783A-4275-86E0-799ED46B8F26}" type="presParOf" srcId="{AD3452A6-404D-41C1-88E8-4AB66A934874}" destId="{183432AA-8A3E-4885-AB43-1614FA374D3F}" srcOrd="3" destOrd="0" presId="urn:microsoft.com/office/officeart/2005/8/layout/vList5"/>
    <dgm:cxn modelId="{BA8328BC-0D0D-42B7-8800-6B7F7F3058CE}" type="presParOf" srcId="{AD3452A6-404D-41C1-88E8-4AB66A934874}" destId="{42D251FC-CC9D-41B1-8F85-FF38103EF852}" srcOrd="4" destOrd="0" presId="urn:microsoft.com/office/officeart/2005/8/layout/vList5"/>
    <dgm:cxn modelId="{91D0C320-D167-4E53-A098-B2CA4ECCD83C}" type="presParOf" srcId="{42D251FC-CC9D-41B1-8F85-FF38103EF852}" destId="{8F14D847-F1EA-46E8-A662-278113424673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BB9FEDA6-12D7-4709-AF55-92B51F422C95}" type="doc">
      <dgm:prSet loTypeId="urn:microsoft.com/office/officeart/2005/8/layout/vList5" loCatId="list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3028EC20-A7E3-4A47-92B4-3E78FA05CC31}">
      <dgm:prSet/>
      <dgm:spPr/>
      <dgm:t>
        <a:bodyPr/>
        <a:lstStyle/>
        <a:p>
          <a:pPr rtl="0"/>
          <a:r>
            <a:rPr lang="ru-RU" dirty="0" smtClean="0"/>
            <a:t>Обработка результатов диагностики</a:t>
          </a:r>
          <a:endParaRPr lang="ru-RU" dirty="0"/>
        </a:p>
      </dgm:t>
    </dgm:pt>
    <dgm:pt modelId="{1BC11B3E-0B9E-43BE-86C8-D0F921D06010}" type="parTrans" cxnId="{60072EF2-09CF-40CC-AE85-7F4E220B7914}">
      <dgm:prSet/>
      <dgm:spPr/>
      <dgm:t>
        <a:bodyPr/>
        <a:lstStyle/>
        <a:p>
          <a:endParaRPr lang="ru-RU"/>
        </a:p>
      </dgm:t>
    </dgm:pt>
    <dgm:pt modelId="{2374373E-14F0-4FEF-A236-3361B12391D8}" type="sibTrans" cxnId="{60072EF2-09CF-40CC-AE85-7F4E220B7914}">
      <dgm:prSet/>
      <dgm:spPr/>
      <dgm:t>
        <a:bodyPr/>
        <a:lstStyle/>
        <a:p>
          <a:endParaRPr lang="ru-RU"/>
        </a:p>
      </dgm:t>
    </dgm:pt>
    <dgm:pt modelId="{A8C5F8AE-7CA8-43A4-A9F0-E468088BAE2A}">
      <dgm:prSet/>
      <dgm:spPr/>
      <dgm:t>
        <a:bodyPr/>
        <a:lstStyle/>
        <a:p>
          <a:pPr rtl="0"/>
          <a:r>
            <a:rPr lang="ru-RU" dirty="0" smtClean="0"/>
            <a:t>(40-60 мин)</a:t>
          </a:r>
          <a:endParaRPr lang="ru-RU" dirty="0"/>
        </a:p>
      </dgm:t>
    </dgm:pt>
    <dgm:pt modelId="{9676B87B-4239-4C45-8A09-601651EC4881}" type="parTrans" cxnId="{F519C255-CC86-4148-89C8-4D9347A91789}">
      <dgm:prSet/>
      <dgm:spPr/>
      <dgm:t>
        <a:bodyPr/>
        <a:lstStyle/>
        <a:p>
          <a:endParaRPr lang="ru-RU"/>
        </a:p>
      </dgm:t>
    </dgm:pt>
    <dgm:pt modelId="{BA7E2D56-5443-4397-A5C1-6C7FD24ACE9B}" type="sibTrans" cxnId="{F519C255-CC86-4148-89C8-4D9347A91789}">
      <dgm:prSet/>
      <dgm:spPr/>
      <dgm:t>
        <a:bodyPr/>
        <a:lstStyle/>
        <a:p>
          <a:endParaRPr lang="ru-RU"/>
        </a:p>
      </dgm:t>
    </dgm:pt>
    <dgm:pt modelId="{7D765527-53D2-4ED4-8086-34B07E06826D}">
      <dgm:prSet/>
      <dgm:spPr/>
      <dgm:t>
        <a:bodyPr/>
        <a:lstStyle/>
        <a:p>
          <a:pPr rtl="0"/>
          <a:r>
            <a:rPr lang="ru-RU" dirty="0" smtClean="0"/>
            <a:t>Специалисты</a:t>
          </a:r>
          <a:endParaRPr lang="ru-RU" dirty="0"/>
        </a:p>
      </dgm:t>
    </dgm:pt>
    <dgm:pt modelId="{8FCD426B-F4FE-4C83-A095-8E0504F4B6EB}" type="parTrans" cxnId="{631D7E8D-9FC0-405E-A97E-85D6B24F1D7D}">
      <dgm:prSet/>
      <dgm:spPr/>
      <dgm:t>
        <a:bodyPr/>
        <a:lstStyle/>
        <a:p>
          <a:endParaRPr lang="ru-RU"/>
        </a:p>
      </dgm:t>
    </dgm:pt>
    <dgm:pt modelId="{ADABAC82-8889-4C97-A481-270D75066403}" type="sibTrans" cxnId="{631D7E8D-9FC0-405E-A97E-85D6B24F1D7D}">
      <dgm:prSet/>
      <dgm:spPr/>
      <dgm:t>
        <a:bodyPr/>
        <a:lstStyle/>
        <a:p>
          <a:endParaRPr lang="ru-RU"/>
        </a:p>
      </dgm:t>
    </dgm:pt>
    <dgm:pt modelId="{5E18A5A1-3686-4292-B9B7-7499520A57FE}" type="pres">
      <dgm:prSet presAssocID="{BB9FEDA6-12D7-4709-AF55-92B51F422C9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E6ADA57-DE3A-42DB-B022-9D970C3C34CC}" type="pres">
      <dgm:prSet presAssocID="{7D765527-53D2-4ED4-8086-34B07E06826D}" presName="linNode" presStyleCnt="0"/>
      <dgm:spPr/>
      <dgm:t>
        <a:bodyPr/>
        <a:lstStyle/>
        <a:p>
          <a:endParaRPr lang="ru-RU"/>
        </a:p>
      </dgm:t>
    </dgm:pt>
    <dgm:pt modelId="{4124D82B-71A2-486F-9795-1331B66530C7}" type="pres">
      <dgm:prSet presAssocID="{7D765527-53D2-4ED4-8086-34B07E06826D}" presName="parentText" presStyleLbl="node1" presStyleIdx="0" presStyleCnt="3" custScaleX="277778" custLinFactNeighborX="3945" custLinFactNeighborY="-364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2C15E0-CC7A-4F89-A8E7-7EDCEE7FDACD}" type="pres">
      <dgm:prSet presAssocID="{ADABAC82-8889-4C97-A481-270D75066403}" presName="sp" presStyleCnt="0"/>
      <dgm:spPr/>
      <dgm:t>
        <a:bodyPr/>
        <a:lstStyle/>
        <a:p>
          <a:endParaRPr lang="ru-RU"/>
        </a:p>
      </dgm:t>
    </dgm:pt>
    <dgm:pt modelId="{9EE1A4BE-82FC-4F76-9844-02CD3B4837E1}" type="pres">
      <dgm:prSet presAssocID="{3028EC20-A7E3-4A47-92B4-3E78FA05CC31}" presName="linNode" presStyleCnt="0"/>
      <dgm:spPr/>
      <dgm:t>
        <a:bodyPr/>
        <a:lstStyle/>
        <a:p>
          <a:endParaRPr lang="ru-RU"/>
        </a:p>
      </dgm:t>
    </dgm:pt>
    <dgm:pt modelId="{C02556C6-D813-4967-84F7-740A521C51CB}" type="pres">
      <dgm:prSet presAssocID="{3028EC20-A7E3-4A47-92B4-3E78FA05CC31}" presName="parentText" presStyleLbl="node1" presStyleIdx="1" presStyleCnt="3" custScaleX="254434" custScaleY="36836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54E280-5B31-457C-861B-B8C0A232CFFB}" type="pres">
      <dgm:prSet presAssocID="{2374373E-14F0-4FEF-A236-3361B12391D8}" presName="sp" presStyleCnt="0"/>
      <dgm:spPr/>
      <dgm:t>
        <a:bodyPr/>
        <a:lstStyle/>
        <a:p>
          <a:endParaRPr lang="ru-RU"/>
        </a:p>
      </dgm:t>
    </dgm:pt>
    <dgm:pt modelId="{A30D3452-7690-4F86-9490-A8492EE22323}" type="pres">
      <dgm:prSet presAssocID="{A8C5F8AE-7CA8-43A4-A9F0-E468088BAE2A}" presName="linNode" presStyleCnt="0"/>
      <dgm:spPr/>
      <dgm:t>
        <a:bodyPr/>
        <a:lstStyle/>
        <a:p>
          <a:endParaRPr lang="ru-RU"/>
        </a:p>
      </dgm:t>
    </dgm:pt>
    <dgm:pt modelId="{3974DC2B-55F8-47E1-A30D-EA754048BFF1}" type="pres">
      <dgm:prSet presAssocID="{A8C5F8AE-7CA8-43A4-A9F0-E468088BAE2A}" presName="parentText" presStyleLbl="node1" presStyleIdx="2" presStyleCnt="3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519C255-CC86-4148-89C8-4D9347A91789}" srcId="{BB9FEDA6-12D7-4709-AF55-92B51F422C95}" destId="{A8C5F8AE-7CA8-43A4-A9F0-E468088BAE2A}" srcOrd="2" destOrd="0" parTransId="{9676B87B-4239-4C45-8A09-601651EC4881}" sibTransId="{BA7E2D56-5443-4397-A5C1-6C7FD24ACE9B}"/>
    <dgm:cxn modelId="{C36639C5-9D68-49B2-80CB-FAC854D6BCBF}" type="presOf" srcId="{3028EC20-A7E3-4A47-92B4-3E78FA05CC31}" destId="{C02556C6-D813-4967-84F7-740A521C51CB}" srcOrd="0" destOrd="0" presId="urn:microsoft.com/office/officeart/2005/8/layout/vList5"/>
    <dgm:cxn modelId="{631D7E8D-9FC0-405E-A97E-85D6B24F1D7D}" srcId="{BB9FEDA6-12D7-4709-AF55-92B51F422C95}" destId="{7D765527-53D2-4ED4-8086-34B07E06826D}" srcOrd="0" destOrd="0" parTransId="{8FCD426B-F4FE-4C83-A095-8E0504F4B6EB}" sibTransId="{ADABAC82-8889-4C97-A481-270D75066403}"/>
    <dgm:cxn modelId="{C98160B2-2BEB-4BC2-BDE2-C91354008098}" type="presOf" srcId="{7D765527-53D2-4ED4-8086-34B07E06826D}" destId="{4124D82B-71A2-486F-9795-1331B66530C7}" srcOrd="0" destOrd="0" presId="urn:microsoft.com/office/officeart/2005/8/layout/vList5"/>
    <dgm:cxn modelId="{60072EF2-09CF-40CC-AE85-7F4E220B7914}" srcId="{BB9FEDA6-12D7-4709-AF55-92B51F422C95}" destId="{3028EC20-A7E3-4A47-92B4-3E78FA05CC31}" srcOrd="1" destOrd="0" parTransId="{1BC11B3E-0B9E-43BE-86C8-D0F921D06010}" sibTransId="{2374373E-14F0-4FEF-A236-3361B12391D8}"/>
    <dgm:cxn modelId="{F24C2413-A385-45BE-A9AE-3FB1E462BE5F}" type="presOf" srcId="{BB9FEDA6-12D7-4709-AF55-92B51F422C95}" destId="{5E18A5A1-3686-4292-B9B7-7499520A57FE}" srcOrd="0" destOrd="0" presId="urn:microsoft.com/office/officeart/2005/8/layout/vList5"/>
    <dgm:cxn modelId="{DCD24CF0-A8D4-4B27-A812-DE08CB14FD03}" type="presOf" srcId="{A8C5F8AE-7CA8-43A4-A9F0-E468088BAE2A}" destId="{3974DC2B-55F8-47E1-A30D-EA754048BFF1}" srcOrd="0" destOrd="0" presId="urn:microsoft.com/office/officeart/2005/8/layout/vList5"/>
    <dgm:cxn modelId="{AE956745-CC1A-49F5-8F2E-938741D115C9}" type="presParOf" srcId="{5E18A5A1-3686-4292-B9B7-7499520A57FE}" destId="{2E6ADA57-DE3A-42DB-B022-9D970C3C34CC}" srcOrd="0" destOrd="0" presId="urn:microsoft.com/office/officeart/2005/8/layout/vList5"/>
    <dgm:cxn modelId="{C69EEF28-3F41-4E8C-B09D-FD3D5FE085B0}" type="presParOf" srcId="{2E6ADA57-DE3A-42DB-B022-9D970C3C34CC}" destId="{4124D82B-71A2-486F-9795-1331B66530C7}" srcOrd="0" destOrd="0" presId="urn:microsoft.com/office/officeart/2005/8/layout/vList5"/>
    <dgm:cxn modelId="{5F0FB4C1-948F-4002-93C0-D889130A9732}" type="presParOf" srcId="{5E18A5A1-3686-4292-B9B7-7499520A57FE}" destId="{682C15E0-CC7A-4F89-A8E7-7EDCEE7FDACD}" srcOrd="1" destOrd="0" presId="urn:microsoft.com/office/officeart/2005/8/layout/vList5"/>
    <dgm:cxn modelId="{B0017575-1EEC-494F-9031-52BBEF4FAFC0}" type="presParOf" srcId="{5E18A5A1-3686-4292-B9B7-7499520A57FE}" destId="{9EE1A4BE-82FC-4F76-9844-02CD3B4837E1}" srcOrd="2" destOrd="0" presId="urn:microsoft.com/office/officeart/2005/8/layout/vList5"/>
    <dgm:cxn modelId="{084F4A94-D081-49AB-A4B3-7CFA5DCB766C}" type="presParOf" srcId="{9EE1A4BE-82FC-4F76-9844-02CD3B4837E1}" destId="{C02556C6-D813-4967-84F7-740A521C51CB}" srcOrd="0" destOrd="0" presId="urn:microsoft.com/office/officeart/2005/8/layout/vList5"/>
    <dgm:cxn modelId="{B18CB4E1-DB3D-4B3F-9CA8-024ABA5DF43B}" type="presParOf" srcId="{5E18A5A1-3686-4292-B9B7-7499520A57FE}" destId="{5B54E280-5B31-457C-861B-B8C0A232CFFB}" srcOrd="3" destOrd="0" presId="urn:microsoft.com/office/officeart/2005/8/layout/vList5"/>
    <dgm:cxn modelId="{F71A8A95-3D86-40C9-8C30-8A818E4952D3}" type="presParOf" srcId="{5E18A5A1-3686-4292-B9B7-7499520A57FE}" destId="{A30D3452-7690-4F86-9490-A8492EE22323}" srcOrd="4" destOrd="0" presId="urn:microsoft.com/office/officeart/2005/8/layout/vList5"/>
    <dgm:cxn modelId="{B6B4B84D-9C1C-4704-90E3-6F8D7044E696}" type="presParOf" srcId="{A30D3452-7690-4F86-9490-A8492EE22323}" destId="{3974DC2B-55F8-47E1-A30D-EA754048BFF1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62C2855B-C1FD-44BB-AA52-7549538541ED}" type="doc">
      <dgm:prSet loTypeId="urn:microsoft.com/office/officeart/2005/8/layout/vList5" loCatId="list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85A3F2F8-5254-4672-BF58-86FE0F3D74C2}">
      <dgm:prSet/>
      <dgm:spPr/>
      <dgm:t>
        <a:bodyPr/>
        <a:lstStyle/>
        <a:p>
          <a:pPr algn="ctr" rtl="0"/>
          <a:r>
            <a:rPr lang="ru-RU" dirty="0" smtClean="0"/>
            <a:t>Приказ о создании </a:t>
          </a:r>
          <a:r>
            <a:rPr lang="ru-RU" dirty="0" err="1" smtClean="0"/>
            <a:t>ПМПк</a:t>
          </a:r>
          <a:r>
            <a:rPr lang="ru-RU" dirty="0" smtClean="0"/>
            <a:t> ДОУ</a:t>
          </a:r>
          <a:endParaRPr lang="ru-RU" dirty="0"/>
        </a:p>
      </dgm:t>
    </dgm:pt>
    <dgm:pt modelId="{D95B5D46-6B5A-4039-8C6D-A8C3BD756DAA}" type="parTrans" cxnId="{E9AF8474-BBF2-4E58-861C-D3D86FF34DB8}">
      <dgm:prSet/>
      <dgm:spPr/>
      <dgm:t>
        <a:bodyPr/>
        <a:lstStyle/>
        <a:p>
          <a:pPr algn="ctr"/>
          <a:endParaRPr lang="ru-RU"/>
        </a:p>
      </dgm:t>
    </dgm:pt>
    <dgm:pt modelId="{215E8E69-E51C-48BE-8EB4-7C6EF539195D}" type="sibTrans" cxnId="{E9AF8474-BBF2-4E58-861C-D3D86FF34DB8}">
      <dgm:prSet/>
      <dgm:spPr/>
      <dgm:t>
        <a:bodyPr/>
        <a:lstStyle/>
        <a:p>
          <a:pPr algn="ctr"/>
          <a:endParaRPr lang="ru-RU"/>
        </a:p>
      </dgm:t>
    </dgm:pt>
    <dgm:pt modelId="{2A7555DF-F04F-440A-8971-7DA5DBFBEAD5}">
      <dgm:prSet/>
      <dgm:spPr/>
      <dgm:t>
        <a:bodyPr/>
        <a:lstStyle/>
        <a:p>
          <a:pPr algn="ctr" rtl="0"/>
          <a:r>
            <a:rPr lang="ru-RU" dirty="0" smtClean="0"/>
            <a:t>(3-5 мин)</a:t>
          </a:r>
          <a:endParaRPr lang="ru-RU" dirty="0"/>
        </a:p>
      </dgm:t>
    </dgm:pt>
    <dgm:pt modelId="{20ED3207-87F7-4EB3-83C4-63E9CE08ED8A}" type="parTrans" cxnId="{5D79416C-6788-4409-A509-05E4621A428A}">
      <dgm:prSet/>
      <dgm:spPr/>
      <dgm:t>
        <a:bodyPr/>
        <a:lstStyle/>
        <a:p>
          <a:pPr algn="ctr"/>
          <a:endParaRPr lang="ru-RU"/>
        </a:p>
      </dgm:t>
    </dgm:pt>
    <dgm:pt modelId="{5750D5CE-0BF1-4814-A3C2-09145B552E17}" type="sibTrans" cxnId="{5D79416C-6788-4409-A509-05E4621A428A}">
      <dgm:prSet/>
      <dgm:spPr/>
      <dgm:t>
        <a:bodyPr/>
        <a:lstStyle/>
        <a:p>
          <a:pPr algn="ctr"/>
          <a:endParaRPr lang="ru-RU"/>
        </a:p>
      </dgm:t>
    </dgm:pt>
    <dgm:pt modelId="{7FE365F4-40A9-4A61-AFDC-5B0A307D2F71}">
      <dgm:prSet/>
      <dgm:spPr/>
      <dgm:t>
        <a:bodyPr/>
        <a:lstStyle/>
        <a:p>
          <a:pPr algn="ctr" rtl="0"/>
          <a:r>
            <a:rPr lang="ru-RU" dirty="0" smtClean="0"/>
            <a:t>Заведующий</a:t>
          </a:r>
          <a:endParaRPr lang="ru-RU" dirty="0"/>
        </a:p>
      </dgm:t>
    </dgm:pt>
    <dgm:pt modelId="{0F0CBE47-E08E-459D-AAD7-0CE0F31FA5E5}" type="parTrans" cxnId="{04745ABE-3304-4A3D-8017-B0E29EF167B0}">
      <dgm:prSet/>
      <dgm:spPr/>
      <dgm:t>
        <a:bodyPr/>
        <a:lstStyle/>
        <a:p>
          <a:pPr algn="ctr"/>
          <a:endParaRPr lang="ru-RU"/>
        </a:p>
      </dgm:t>
    </dgm:pt>
    <dgm:pt modelId="{57A98DCC-A4E5-405C-B2C4-2E5EBBAB3D47}" type="sibTrans" cxnId="{04745ABE-3304-4A3D-8017-B0E29EF167B0}">
      <dgm:prSet/>
      <dgm:spPr/>
      <dgm:t>
        <a:bodyPr/>
        <a:lstStyle/>
        <a:p>
          <a:pPr algn="ctr"/>
          <a:endParaRPr lang="ru-RU"/>
        </a:p>
      </dgm:t>
    </dgm:pt>
    <dgm:pt modelId="{5E02E0B2-41EA-45FB-AABB-AB9C859C9A57}" type="pres">
      <dgm:prSet presAssocID="{62C2855B-C1FD-44BB-AA52-7549538541E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5A393FF-574C-4233-8B3D-016FD22866F7}" type="pres">
      <dgm:prSet presAssocID="{7FE365F4-40A9-4A61-AFDC-5B0A307D2F71}" presName="linNode" presStyleCnt="0"/>
      <dgm:spPr/>
      <dgm:t>
        <a:bodyPr/>
        <a:lstStyle/>
        <a:p>
          <a:endParaRPr lang="ru-RU"/>
        </a:p>
      </dgm:t>
    </dgm:pt>
    <dgm:pt modelId="{45BB5D98-142C-4E71-962B-0970B7FCD925}" type="pres">
      <dgm:prSet presAssocID="{7FE365F4-40A9-4A61-AFDC-5B0A307D2F71}" presName="parentText" presStyleLbl="node1" presStyleIdx="0" presStyleCnt="3" custScaleX="277778" custScaleY="3043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DF7B78-5B5F-4BC2-BCA9-0812A026DBA5}" type="pres">
      <dgm:prSet presAssocID="{57A98DCC-A4E5-405C-B2C4-2E5EBBAB3D47}" presName="sp" presStyleCnt="0"/>
      <dgm:spPr/>
      <dgm:t>
        <a:bodyPr/>
        <a:lstStyle/>
        <a:p>
          <a:endParaRPr lang="ru-RU"/>
        </a:p>
      </dgm:t>
    </dgm:pt>
    <dgm:pt modelId="{2E93CD4F-8376-410A-AD8B-1951296D9FC4}" type="pres">
      <dgm:prSet presAssocID="{85A3F2F8-5254-4672-BF58-86FE0F3D74C2}" presName="linNode" presStyleCnt="0"/>
      <dgm:spPr/>
      <dgm:t>
        <a:bodyPr/>
        <a:lstStyle/>
        <a:p>
          <a:endParaRPr lang="ru-RU"/>
        </a:p>
      </dgm:t>
    </dgm:pt>
    <dgm:pt modelId="{4BF06F6B-1930-4DDF-B15C-3DFBDFBA5C77}" type="pres">
      <dgm:prSet presAssocID="{85A3F2F8-5254-4672-BF58-86FE0F3D74C2}" presName="parentText" presStyleLbl="node1" presStyleIdx="1" presStyleCnt="3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5EF2CC-3A91-438F-97C7-85BA4859F26E}" type="pres">
      <dgm:prSet presAssocID="{215E8E69-E51C-48BE-8EB4-7C6EF539195D}" presName="sp" presStyleCnt="0"/>
      <dgm:spPr/>
      <dgm:t>
        <a:bodyPr/>
        <a:lstStyle/>
        <a:p>
          <a:endParaRPr lang="ru-RU"/>
        </a:p>
      </dgm:t>
    </dgm:pt>
    <dgm:pt modelId="{B13DEFD3-9FDC-4262-923A-CBC520D2DE56}" type="pres">
      <dgm:prSet presAssocID="{2A7555DF-F04F-440A-8971-7DA5DBFBEAD5}" presName="linNode" presStyleCnt="0"/>
      <dgm:spPr/>
      <dgm:t>
        <a:bodyPr/>
        <a:lstStyle/>
        <a:p>
          <a:endParaRPr lang="ru-RU"/>
        </a:p>
      </dgm:t>
    </dgm:pt>
    <dgm:pt modelId="{891F98DD-E3BB-42E8-839F-4FC22A977ADD}" type="pres">
      <dgm:prSet presAssocID="{2A7555DF-F04F-440A-8971-7DA5DBFBEAD5}" presName="parentText" presStyleLbl="node1" presStyleIdx="2" presStyleCnt="3" custScaleX="277778" custScaleY="2412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B56FBCA-7105-4779-8DD1-5BC33BD325B6}" type="presOf" srcId="{7FE365F4-40A9-4A61-AFDC-5B0A307D2F71}" destId="{45BB5D98-142C-4E71-962B-0970B7FCD925}" srcOrd="0" destOrd="0" presId="urn:microsoft.com/office/officeart/2005/8/layout/vList5"/>
    <dgm:cxn modelId="{C59987A2-0EFC-423D-970B-4D5D58B4364A}" type="presOf" srcId="{85A3F2F8-5254-4672-BF58-86FE0F3D74C2}" destId="{4BF06F6B-1930-4DDF-B15C-3DFBDFBA5C77}" srcOrd="0" destOrd="0" presId="urn:microsoft.com/office/officeart/2005/8/layout/vList5"/>
    <dgm:cxn modelId="{04745ABE-3304-4A3D-8017-B0E29EF167B0}" srcId="{62C2855B-C1FD-44BB-AA52-7549538541ED}" destId="{7FE365F4-40A9-4A61-AFDC-5B0A307D2F71}" srcOrd="0" destOrd="0" parTransId="{0F0CBE47-E08E-459D-AAD7-0CE0F31FA5E5}" sibTransId="{57A98DCC-A4E5-405C-B2C4-2E5EBBAB3D47}"/>
    <dgm:cxn modelId="{80478779-F67B-428F-84EC-A02839D7369B}" type="presOf" srcId="{62C2855B-C1FD-44BB-AA52-7549538541ED}" destId="{5E02E0B2-41EA-45FB-AABB-AB9C859C9A57}" srcOrd="0" destOrd="0" presId="urn:microsoft.com/office/officeart/2005/8/layout/vList5"/>
    <dgm:cxn modelId="{5D79416C-6788-4409-A509-05E4621A428A}" srcId="{62C2855B-C1FD-44BB-AA52-7549538541ED}" destId="{2A7555DF-F04F-440A-8971-7DA5DBFBEAD5}" srcOrd="2" destOrd="0" parTransId="{20ED3207-87F7-4EB3-83C4-63E9CE08ED8A}" sibTransId="{5750D5CE-0BF1-4814-A3C2-09145B552E17}"/>
    <dgm:cxn modelId="{E9AF8474-BBF2-4E58-861C-D3D86FF34DB8}" srcId="{62C2855B-C1FD-44BB-AA52-7549538541ED}" destId="{85A3F2F8-5254-4672-BF58-86FE0F3D74C2}" srcOrd="1" destOrd="0" parTransId="{D95B5D46-6B5A-4039-8C6D-A8C3BD756DAA}" sibTransId="{215E8E69-E51C-48BE-8EB4-7C6EF539195D}"/>
    <dgm:cxn modelId="{A9D4CDCD-05B0-49F4-B5EA-40A73B1B051B}" type="presOf" srcId="{2A7555DF-F04F-440A-8971-7DA5DBFBEAD5}" destId="{891F98DD-E3BB-42E8-839F-4FC22A977ADD}" srcOrd="0" destOrd="0" presId="urn:microsoft.com/office/officeart/2005/8/layout/vList5"/>
    <dgm:cxn modelId="{556F24E2-2C20-4211-BB39-6FC69C0646FB}" type="presParOf" srcId="{5E02E0B2-41EA-45FB-AABB-AB9C859C9A57}" destId="{65A393FF-574C-4233-8B3D-016FD22866F7}" srcOrd="0" destOrd="0" presId="urn:microsoft.com/office/officeart/2005/8/layout/vList5"/>
    <dgm:cxn modelId="{5BF5FBD5-0D8A-4CA4-A1C0-E593F311A904}" type="presParOf" srcId="{65A393FF-574C-4233-8B3D-016FD22866F7}" destId="{45BB5D98-142C-4E71-962B-0970B7FCD925}" srcOrd="0" destOrd="0" presId="urn:microsoft.com/office/officeart/2005/8/layout/vList5"/>
    <dgm:cxn modelId="{FE0B4B74-9D7C-4FD9-A97D-40F3740E350D}" type="presParOf" srcId="{5E02E0B2-41EA-45FB-AABB-AB9C859C9A57}" destId="{A7DF7B78-5B5F-4BC2-BCA9-0812A026DBA5}" srcOrd="1" destOrd="0" presId="urn:microsoft.com/office/officeart/2005/8/layout/vList5"/>
    <dgm:cxn modelId="{6C87BE28-DDD1-4387-968E-6020BDF61504}" type="presParOf" srcId="{5E02E0B2-41EA-45FB-AABB-AB9C859C9A57}" destId="{2E93CD4F-8376-410A-AD8B-1951296D9FC4}" srcOrd="2" destOrd="0" presId="urn:microsoft.com/office/officeart/2005/8/layout/vList5"/>
    <dgm:cxn modelId="{95CFA1F4-AEA6-465F-AEE3-10B203348AF8}" type="presParOf" srcId="{2E93CD4F-8376-410A-AD8B-1951296D9FC4}" destId="{4BF06F6B-1930-4DDF-B15C-3DFBDFBA5C77}" srcOrd="0" destOrd="0" presId="urn:microsoft.com/office/officeart/2005/8/layout/vList5"/>
    <dgm:cxn modelId="{E777CD55-8CC3-45E8-8983-6849BCD9DD11}" type="presParOf" srcId="{5E02E0B2-41EA-45FB-AABB-AB9C859C9A57}" destId="{B35EF2CC-3A91-438F-97C7-85BA4859F26E}" srcOrd="3" destOrd="0" presId="urn:microsoft.com/office/officeart/2005/8/layout/vList5"/>
    <dgm:cxn modelId="{8AD69625-FF6E-4583-A558-ABEB0F896867}" type="presParOf" srcId="{5E02E0B2-41EA-45FB-AABB-AB9C859C9A57}" destId="{B13DEFD3-9FDC-4262-923A-CBC520D2DE56}" srcOrd="4" destOrd="0" presId="urn:microsoft.com/office/officeart/2005/8/layout/vList5"/>
    <dgm:cxn modelId="{7F00AD6F-83EB-4A6A-B2E0-FD1215FA7D99}" type="presParOf" srcId="{B13DEFD3-9FDC-4262-923A-CBC520D2DE56}" destId="{891F98DD-E3BB-42E8-839F-4FC22A977ADD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22520111-51E1-4851-954E-A041E571DB20}" type="doc">
      <dgm:prSet loTypeId="urn:microsoft.com/office/officeart/2005/8/layout/vList5" loCatId="list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ru-RU"/>
        </a:p>
      </dgm:t>
    </dgm:pt>
    <dgm:pt modelId="{E3D45634-BEDF-4B48-BC36-EEBC08863937}">
      <dgm:prSet/>
      <dgm:spPr/>
      <dgm:t>
        <a:bodyPr/>
        <a:lstStyle/>
        <a:p>
          <a:pPr algn="ctr" rtl="0"/>
          <a:r>
            <a:rPr lang="ru-RU" dirty="0" smtClean="0"/>
            <a:t>Ознакомление педагогов с приказом</a:t>
          </a:r>
          <a:endParaRPr lang="ru-RU" dirty="0"/>
        </a:p>
      </dgm:t>
    </dgm:pt>
    <dgm:pt modelId="{976783C7-5C5D-49FF-926A-73B54BF8D255}" type="parTrans" cxnId="{9E3B2CAC-1432-4534-BE3C-DB357DFF3A40}">
      <dgm:prSet/>
      <dgm:spPr/>
      <dgm:t>
        <a:bodyPr/>
        <a:lstStyle/>
        <a:p>
          <a:pPr algn="ctr"/>
          <a:endParaRPr lang="ru-RU"/>
        </a:p>
      </dgm:t>
    </dgm:pt>
    <dgm:pt modelId="{C3759350-64E3-4320-941D-8870DE28BF73}" type="sibTrans" cxnId="{9E3B2CAC-1432-4534-BE3C-DB357DFF3A40}">
      <dgm:prSet/>
      <dgm:spPr/>
      <dgm:t>
        <a:bodyPr/>
        <a:lstStyle/>
        <a:p>
          <a:pPr algn="ctr"/>
          <a:endParaRPr lang="ru-RU"/>
        </a:p>
      </dgm:t>
    </dgm:pt>
    <dgm:pt modelId="{A4F4F4C7-37D9-452C-9BA7-1CF6CCA8B41D}">
      <dgm:prSet/>
      <dgm:spPr/>
      <dgm:t>
        <a:bodyPr/>
        <a:lstStyle/>
        <a:p>
          <a:pPr algn="ctr" rtl="0"/>
          <a:r>
            <a:rPr lang="ru-RU" dirty="0" smtClean="0"/>
            <a:t>(15-20 мин)</a:t>
          </a:r>
          <a:endParaRPr lang="ru-RU" dirty="0"/>
        </a:p>
      </dgm:t>
    </dgm:pt>
    <dgm:pt modelId="{DA1594E8-0968-46F9-8CE6-D808A7B64BE3}" type="parTrans" cxnId="{F3F44822-9B8C-48A0-9865-142C1C4FE27D}">
      <dgm:prSet/>
      <dgm:spPr/>
      <dgm:t>
        <a:bodyPr/>
        <a:lstStyle/>
        <a:p>
          <a:pPr algn="ctr"/>
          <a:endParaRPr lang="ru-RU"/>
        </a:p>
      </dgm:t>
    </dgm:pt>
    <dgm:pt modelId="{D2296207-9DCA-4E00-8BDE-1B12C45048B6}" type="sibTrans" cxnId="{F3F44822-9B8C-48A0-9865-142C1C4FE27D}">
      <dgm:prSet/>
      <dgm:spPr/>
      <dgm:t>
        <a:bodyPr/>
        <a:lstStyle/>
        <a:p>
          <a:pPr algn="ctr"/>
          <a:endParaRPr lang="ru-RU"/>
        </a:p>
      </dgm:t>
    </dgm:pt>
    <dgm:pt modelId="{EE29891E-1B96-4221-8172-0E2B3DE5CF5A}">
      <dgm:prSet/>
      <dgm:spPr/>
      <dgm:t>
        <a:bodyPr/>
        <a:lstStyle/>
        <a:p>
          <a:pPr algn="ctr" rtl="0"/>
          <a:r>
            <a:rPr lang="ru-RU" dirty="0" smtClean="0"/>
            <a:t>Заведующий</a:t>
          </a:r>
          <a:endParaRPr lang="ru-RU" dirty="0"/>
        </a:p>
      </dgm:t>
    </dgm:pt>
    <dgm:pt modelId="{CBB89A18-1259-484F-897B-58FA318D62F3}" type="parTrans" cxnId="{79C4BFFC-B0E4-444D-AA5C-F50A451A8014}">
      <dgm:prSet/>
      <dgm:spPr/>
      <dgm:t>
        <a:bodyPr/>
        <a:lstStyle/>
        <a:p>
          <a:pPr algn="ctr"/>
          <a:endParaRPr lang="ru-RU"/>
        </a:p>
      </dgm:t>
    </dgm:pt>
    <dgm:pt modelId="{F1DA3D04-AE3B-4B4C-9F57-7F1E4B51DB82}" type="sibTrans" cxnId="{79C4BFFC-B0E4-444D-AA5C-F50A451A8014}">
      <dgm:prSet/>
      <dgm:spPr/>
      <dgm:t>
        <a:bodyPr/>
        <a:lstStyle/>
        <a:p>
          <a:pPr algn="ctr"/>
          <a:endParaRPr lang="ru-RU"/>
        </a:p>
      </dgm:t>
    </dgm:pt>
    <dgm:pt modelId="{ADDCD9E8-FF42-42B8-A6B8-FE0804D2AEB1}" type="pres">
      <dgm:prSet presAssocID="{22520111-51E1-4851-954E-A041E571DB2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3644C77-28B4-4F24-9816-F50E4F24CBAA}" type="pres">
      <dgm:prSet presAssocID="{EE29891E-1B96-4221-8172-0E2B3DE5CF5A}" presName="linNode" presStyleCnt="0"/>
      <dgm:spPr/>
    </dgm:pt>
    <dgm:pt modelId="{DAAD496E-EEFF-44FB-BD8F-79AF1E6E639A}" type="pres">
      <dgm:prSet presAssocID="{EE29891E-1B96-4221-8172-0E2B3DE5CF5A}" presName="parentText" presStyleLbl="node1" presStyleIdx="0" presStyleCnt="3" custScaleX="277778" custScaleY="3020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AD951E-DF52-4504-93F3-D28151AC1ED0}" type="pres">
      <dgm:prSet presAssocID="{F1DA3D04-AE3B-4B4C-9F57-7F1E4B51DB82}" presName="sp" presStyleCnt="0"/>
      <dgm:spPr/>
    </dgm:pt>
    <dgm:pt modelId="{40BF152C-0100-4502-B30F-80BA9B66F7C1}" type="pres">
      <dgm:prSet presAssocID="{E3D45634-BEDF-4B48-BC36-EEBC08863937}" presName="linNode" presStyleCnt="0"/>
      <dgm:spPr/>
    </dgm:pt>
    <dgm:pt modelId="{B192D201-22DB-420F-B9C4-DC0E113BBACB}" type="pres">
      <dgm:prSet presAssocID="{E3D45634-BEDF-4B48-BC36-EEBC08863937}" presName="parentText" presStyleLbl="node1" presStyleIdx="1" presStyleCnt="3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17F2BD-B657-45D2-B283-2DA7A7C78459}" type="pres">
      <dgm:prSet presAssocID="{C3759350-64E3-4320-941D-8870DE28BF73}" presName="sp" presStyleCnt="0"/>
      <dgm:spPr/>
    </dgm:pt>
    <dgm:pt modelId="{94E8B660-E34D-4EF5-8165-07B73F7DBC70}" type="pres">
      <dgm:prSet presAssocID="{A4F4F4C7-37D9-452C-9BA7-1CF6CCA8B41D}" presName="linNode" presStyleCnt="0"/>
      <dgm:spPr/>
    </dgm:pt>
    <dgm:pt modelId="{C6A237B6-B2CE-4289-9BB4-0EFF54608A89}" type="pres">
      <dgm:prSet presAssocID="{A4F4F4C7-37D9-452C-9BA7-1CF6CCA8B41D}" presName="parentText" presStyleLbl="node1" presStyleIdx="2" presStyleCnt="3" custScaleX="277778" custScaleY="3098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D90CD1A-18C2-4211-B199-E17CFDD04F68}" type="presOf" srcId="{A4F4F4C7-37D9-452C-9BA7-1CF6CCA8B41D}" destId="{C6A237B6-B2CE-4289-9BB4-0EFF54608A89}" srcOrd="0" destOrd="0" presId="urn:microsoft.com/office/officeart/2005/8/layout/vList5"/>
    <dgm:cxn modelId="{67F357FB-C317-4E77-801F-2ADE5D5149A4}" type="presOf" srcId="{22520111-51E1-4851-954E-A041E571DB20}" destId="{ADDCD9E8-FF42-42B8-A6B8-FE0804D2AEB1}" srcOrd="0" destOrd="0" presId="urn:microsoft.com/office/officeart/2005/8/layout/vList5"/>
    <dgm:cxn modelId="{79C4BFFC-B0E4-444D-AA5C-F50A451A8014}" srcId="{22520111-51E1-4851-954E-A041E571DB20}" destId="{EE29891E-1B96-4221-8172-0E2B3DE5CF5A}" srcOrd="0" destOrd="0" parTransId="{CBB89A18-1259-484F-897B-58FA318D62F3}" sibTransId="{F1DA3D04-AE3B-4B4C-9F57-7F1E4B51DB82}"/>
    <dgm:cxn modelId="{9E3B2CAC-1432-4534-BE3C-DB357DFF3A40}" srcId="{22520111-51E1-4851-954E-A041E571DB20}" destId="{E3D45634-BEDF-4B48-BC36-EEBC08863937}" srcOrd="1" destOrd="0" parTransId="{976783C7-5C5D-49FF-926A-73B54BF8D255}" sibTransId="{C3759350-64E3-4320-941D-8870DE28BF73}"/>
    <dgm:cxn modelId="{78C1CA09-68B1-485A-BEEB-CC5F2FAE029E}" type="presOf" srcId="{E3D45634-BEDF-4B48-BC36-EEBC08863937}" destId="{B192D201-22DB-420F-B9C4-DC0E113BBACB}" srcOrd="0" destOrd="0" presId="urn:microsoft.com/office/officeart/2005/8/layout/vList5"/>
    <dgm:cxn modelId="{704641B5-7EB9-4EC2-817A-8C780013C102}" type="presOf" srcId="{EE29891E-1B96-4221-8172-0E2B3DE5CF5A}" destId="{DAAD496E-EEFF-44FB-BD8F-79AF1E6E639A}" srcOrd="0" destOrd="0" presId="urn:microsoft.com/office/officeart/2005/8/layout/vList5"/>
    <dgm:cxn modelId="{F3F44822-9B8C-48A0-9865-142C1C4FE27D}" srcId="{22520111-51E1-4851-954E-A041E571DB20}" destId="{A4F4F4C7-37D9-452C-9BA7-1CF6CCA8B41D}" srcOrd="2" destOrd="0" parTransId="{DA1594E8-0968-46F9-8CE6-D808A7B64BE3}" sibTransId="{D2296207-9DCA-4E00-8BDE-1B12C45048B6}"/>
    <dgm:cxn modelId="{A824F0FB-B800-439C-8439-F7A26D9F2004}" type="presParOf" srcId="{ADDCD9E8-FF42-42B8-A6B8-FE0804D2AEB1}" destId="{B3644C77-28B4-4F24-9816-F50E4F24CBAA}" srcOrd="0" destOrd="0" presId="urn:microsoft.com/office/officeart/2005/8/layout/vList5"/>
    <dgm:cxn modelId="{7CAC33AD-36F2-46C9-AD62-19B0C48DD8DE}" type="presParOf" srcId="{B3644C77-28B4-4F24-9816-F50E4F24CBAA}" destId="{DAAD496E-EEFF-44FB-BD8F-79AF1E6E639A}" srcOrd="0" destOrd="0" presId="urn:microsoft.com/office/officeart/2005/8/layout/vList5"/>
    <dgm:cxn modelId="{1E65D049-5C9A-4A79-9FA3-4EFB7BBB19D9}" type="presParOf" srcId="{ADDCD9E8-FF42-42B8-A6B8-FE0804D2AEB1}" destId="{72AD951E-DF52-4504-93F3-D28151AC1ED0}" srcOrd="1" destOrd="0" presId="urn:microsoft.com/office/officeart/2005/8/layout/vList5"/>
    <dgm:cxn modelId="{A19E5943-B8FD-444A-B555-4E52DFE6EA6A}" type="presParOf" srcId="{ADDCD9E8-FF42-42B8-A6B8-FE0804D2AEB1}" destId="{40BF152C-0100-4502-B30F-80BA9B66F7C1}" srcOrd="2" destOrd="0" presId="urn:microsoft.com/office/officeart/2005/8/layout/vList5"/>
    <dgm:cxn modelId="{9FFAC435-900B-4E07-9730-0FD300463189}" type="presParOf" srcId="{40BF152C-0100-4502-B30F-80BA9B66F7C1}" destId="{B192D201-22DB-420F-B9C4-DC0E113BBACB}" srcOrd="0" destOrd="0" presId="urn:microsoft.com/office/officeart/2005/8/layout/vList5"/>
    <dgm:cxn modelId="{3F6940B4-5C38-40CE-8DD3-C5FF8EC009A3}" type="presParOf" srcId="{ADDCD9E8-FF42-42B8-A6B8-FE0804D2AEB1}" destId="{5C17F2BD-B657-45D2-B283-2DA7A7C78459}" srcOrd="3" destOrd="0" presId="urn:microsoft.com/office/officeart/2005/8/layout/vList5"/>
    <dgm:cxn modelId="{28A5EFA8-64D7-4BE2-8215-4CF3919113D0}" type="presParOf" srcId="{ADDCD9E8-FF42-42B8-A6B8-FE0804D2AEB1}" destId="{94E8B660-E34D-4EF5-8165-07B73F7DBC70}" srcOrd="4" destOrd="0" presId="urn:microsoft.com/office/officeart/2005/8/layout/vList5"/>
    <dgm:cxn modelId="{76A5CF74-5132-4BE9-BBAF-B6CBA487274C}" type="presParOf" srcId="{94E8B660-E34D-4EF5-8165-07B73F7DBC70}" destId="{C6A237B6-B2CE-4289-9BB4-0EFF54608A8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47FEAB0F-EDBA-4CEE-AF12-D2DD27FB8299}" type="doc">
      <dgm:prSet loTypeId="urn:microsoft.com/office/officeart/2005/8/layout/vList5" loCatId="list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879BF2CB-3E8E-4C8D-A67A-AA322EB7504D}">
      <dgm:prSet/>
      <dgm:spPr/>
      <dgm:t>
        <a:bodyPr/>
        <a:lstStyle/>
        <a:p>
          <a:pPr rtl="0"/>
          <a:r>
            <a:rPr lang="ru-RU" dirty="0" smtClean="0"/>
            <a:t>Выявление детей с ООП</a:t>
          </a:r>
          <a:endParaRPr lang="ru-RU" dirty="0"/>
        </a:p>
      </dgm:t>
    </dgm:pt>
    <dgm:pt modelId="{C17208A2-B1E1-4868-9038-3DFC9D88394E}" type="parTrans" cxnId="{91689E40-24FD-41FE-BA76-91C5813889F0}">
      <dgm:prSet/>
      <dgm:spPr/>
      <dgm:t>
        <a:bodyPr/>
        <a:lstStyle/>
        <a:p>
          <a:endParaRPr lang="ru-RU"/>
        </a:p>
      </dgm:t>
    </dgm:pt>
    <dgm:pt modelId="{2DE0B00C-F2EC-42F2-8866-61B9319B12C7}" type="sibTrans" cxnId="{91689E40-24FD-41FE-BA76-91C5813889F0}">
      <dgm:prSet/>
      <dgm:spPr/>
      <dgm:t>
        <a:bodyPr/>
        <a:lstStyle/>
        <a:p>
          <a:endParaRPr lang="ru-RU"/>
        </a:p>
      </dgm:t>
    </dgm:pt>
    <dgm:pt modelId="{1CD4B5CB-C095-4F89-8F8D-492D8D8E4ACF}">
      <dgm:prSet/>
      <dgm:spPr/>
      <dgm:t>
        <a:bodyPr/>
        <a:lstStyle/>
        <a:p>
          <a:pPr rtl="0"/>
          <a:r>
            <a:rPr lang="ru-RU" dirty="0" smtClean="0"/>
            <a:t>(100-115 мин)</a:t>
          </a:r>
          <a:endParaRPr lang="ru-RU" dirty="0"/>
        </a:p>
      </dgm:t>
    </dgm:pt>
    <dgm:pt modelId="{EBB700B9-0182-4604-AF18-B873C8D78AA2}" type="parTrans" cxnId="{D33914C3-916F-41DA-A559-C5C19DA39810}">
      <dgm:prSet/>
      <dgm:spPr/>
      <dgm:t>
        <a:bodyPr/>
        <a:lstStyle/>
        <a:p>
          <a:endParaRPr lang="ru-RU"/>
        </a:p>
      </dgm:t>
    </dgm:pt>
    <dgm:pt modelId="{FF393DAF-8ADC-45BD-A92D-FDFDC36F6BF4}" type="sibTrans" cxnId="{D33914C3-916F-41DA-A559-C5C19DA39810}">
      <dgm:prSet/>
      <dgm:spPr/>
      <dgm:t>
        <a:bodyPr/>
        <a:lstStyle/>
        <a:p>
          <a:endParaRPr lang="ru-RU"/>
        </a:p>
      </dgm:t>
    </dgm:pt>
    <dgm:pt modelId="{09038C7A-2FB1-41A3-905A-0AB47074A182}">
      <dgm:prSet/>
      <dgm:spPr/>
      <dgm:t>
        <a:bodyPr/>
        <a:lstStyle/>
        <a:p>
          <a:pPr rtl="0"/>
          <a:r>
            <a:rPr lang="ru-RU" dirty="0" smtClean="0"/>
            <a:t>Специалисты</a:t>
          </a:r>
          <a:endParaRPr lang="ru-RU" dirty="0"/>
        </a:p>
      </dgm:t>
    </dgm:pt>
    <dgm:pt modelId="{008251D6-47A5-47C0-A382-012A5ED1DFC7}" type="parTrans" cxnId="{05D687C9-C45D-400C-8A09-461D6CA1A968}">
      <dgm:prSet/>
      <dgm:spPr/>
      <dgm:t>
        <a:bodyPr/>
        <a:lstStyle/>
        <a:p>
          <a:endParaRPr lang="ru-RU"/>
        </a:p>
      </dgm:t>
    </dgm:pt>
    <dgm:pt modelId="{C308A2FD-D514-456B-A326-34F9DF70CB82}" type="sibTrans" cxnId="{05D687C9-C45D-400C-8A09-461D6CA1A968}">
      <dgm:prSet/>
      <dgm:spPr/>
      <dgm:t>
        <a:bodyPr/>
        <a:lstStyle/>
        <a:p>
          <a:endParaRPr lang="ru-RU"/>
        </a:p>
      </dgm:t>
    </dgm:pt>
    <dgm:pt modelId="{4728E14E-2849-4F11-A485-9EF3757FA94D}" type="pres">
      <dgm:prSet presAssocID="{47FEAB0F-EDBA-4CEE-AF12-D2DD27FB829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915D127-2931-4F92-979D-382D5B5D5F88}" type="pres">
      <dgm:prSet presAssocID="{09038C7A-2FB1-41A3-905A-0AB47074A182}" presName="linNode" presStyleCnt="0"/>
      <dgm:spPr/>
      <dgm:t>
        <a:bodyPr/>
        <a:lstStyle/>
        <a:p>
          <a:endParaRPr lang="ru-RU"/>
        </a:p>
      </dgm:t>
    </dgm:pt>
    <dgm:pt modelId="{22B90DDD-9532-42AB-9054-7F1CA4B5E5FD}" type="pres">
      <dgm:prSet presAssocID="{09038C7A-2FB1-41A3-905A-0AB47074A182}" presName="parentText" presStyleLbl="node1" presStyleIdx="0" presStyleCnt="3" custScaleX="277778" custScaleY="3583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F0212E-0541-472B-AA5A-7DEB1247C452}" type="pres">
      <dgm:prSet presAssocID="{C308A2FD-D514-456B-A326-34F9DF70CB82}" presName="sp" presStyleCnt="0"/>
      <dgm:spPr/>
      <dgm:t>
        <a:bodyPr/>
        <a:lstStyle/>
        <a:p>
          <a:endParaRPr lang="ru-RU"/>
        </a:p>
      </dgm:t>
    </dgm:pt>
    <dgm:pt modelId="{4C087F83-4B00-4521-88B8-087EEFD11D6C}" type="pres">
      <dgm:prSet presAssocID="{879BF2CB-3E8E-4C8D-A67A-AA322EB7504D}" presName="linNode" presStyleCnt="0"/>
      <dgm:spPr/>
      <dgm:t>
        <a:bodyPr/>
        <a:lstStyle/>
        <a:p>
          <a:endParaRPr lang="ru-RU"/>
        </a:p>
      </dgm:t>
    </dgm:pt>
    <dgm:pt modelId="{34AF1A45-CE0E-4AE3-BD16-BEB885A69956}" type="pres">
      <dgm:prSet presAssocID="{879BF2CB-3E8E-4C8D-A67A-AA322EB7504D}" presName="parentText" presStyleLbl="node1" presStyleIdx="1" presStyleCnt="3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729B9E-A3B1-44F7-A3DB-49CF06F619F8}" type="pres">
      <dgm:prSet presAssocID="{2DE0B00C-F2EC-42F2-8866-61B9319B12C7}" presName="sp" presStyleCnt="0"/>
      <dgm:spPr/>
      <dgm:t>
        <a:bodyPr/>
        <a:lstStyle/>
        <a:p>
          <a:endParaRPr lang="ru-RU"/>
        </a:p>
      </dgm:t>
    </dgm:pt>
    <dgm:pt modelId="{CEE521D4-1940-4C83-A762-AF65B79839B6}" type="pres">
      <dgm:prSet presAssocID="{1CD4B5CB-C095-4F89-8F8D-492D8D8E4ACF}" presName="linNode" presStyleCnt="0"/>
      <dgm:spPr/>
      <dgm:t>
        <a:bodyPr/>
        <a:lstStyle/>
        <a:p>
          <a:endParaRPr lang="ru-RU"/>
        </a:p>
      </dgm:t>
    </dgm:pt>
    <dgm:pt modelId="{C1F00454-C149-4D49-BF89-DCAA4388BE14}" type="pres">
      <dgm:prSet presAssocID="{1CD4B5CB-C095-4F89-8F8D-492D8D8E4ACF}" presName="parentText" presStyleLbl="node1" presStyleIdx="2" presStyleCnt="3" custScaleX="277778" custScaleY="2548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4F18750-8E56-41AF-9EEF-EE9BD19BE293}" type="presOf" srcId="{879BF2CB-3E8E-4C8D-A67A-AA322EB7504D}" destId="{34AF1A45-CE0E-4AE3-BD16-BEB885A69956}" srcOrd="0" destOrd="0" presId="urn:microsoft.com/office/officeart/2005/8/layout/vList5"/>
    <dgm:cxn modelId="{07CDF22B-6A1B-4A03-A08C-0F2F18F37906}" type="presOf" srcId="{47FEAB0F-EDBA-4CEE-AF12-D2DD27FB8299}" destId="{4728E14E-2849-4F11-A485-9EF3757FA94D}" srcOrd="0" destOrd="0" presId="urn:microsoft.com/office/officeart/2005/8/layout/vList5"/>
    <dgm:cxn modelId="{DD43C7A3-32FB-4BDF-8929-442CB2EE3F9F}" type="presOf" srcId="{1CD4B5CB-C095-4F89-8F8D-492D8D8E4ACF}" destId="{C1F00454-C149-4D49-BF89-DCAA4388BE14}" srcOrd="0" destOrd="0" presId="urn:microsoft.com/office/officeart/2005/8/layout/vList5"/>
    <dgm:cxn modelId="{BE0CC025-DEA1-4055-BA53-80102CD8CD38}" type="presOf" srcId="{09038C7A-2FB1-41A3-905A-0AB47074A182}" destId="{22B90DDD-9532-42AB-9054-7F1CA4B5E5FD}" srcOrd="0" destOrd="0" presId="urn:microsoft.com/office/officeart/2005/8/layout/vList5"/>
    <dgm:cxn modelId="{05D687C9-C45D-400C-8A09-461D6CA1A968}" srcId="{47FEAB0F-EDBA-4CEE-AF12-D2DD27FB8299}" destId="{09038C7A-2FB1-41A3-905A-0AB47074A182}" srcOrd="0" destOrd="0" parTransId="{008251D6-47A5-47C0-A382-012A5ED1DFC7}" sibTransId="{C308A2FD-D514-456B-A326-34F9DF70CB82}"/>
    <dgm:cxn modelId="{91689E40-24FD-41FE-BA76-91C5813889F0}" srcId="{47FEAB0F-EDBA-4CEE-AF12-D2DD27FB8299}" destId="{879BF2CB-3E8E-4C8D-A67A-AA322EB7504D}" srcOrd="1" destOrd="0" parTransId="{C17208A2-B1E1-4868-9038-3DFC9D88394E}" sibTransId="{2DE0B00C-F2EC-42F2-8866-61B9319B12C7}"/>
    <dgm:cxn modelId="{D33914C3-916F-41DA-A559-C5C19DA39810}" srcId="{47FEAB0F-EDBA-4CEE-AF12-D2DD27FB8299}" destId="{1CD4B5CB-C095-4F89-8F8D-492D8D8E4ACF}" srcOrd="2" destOrd="0" parTransId="{EBB700B9-0182-4604-AF18-B873C8D78AA2}" sibTransId="{FF393DAF-8ADC-45BD-A92D-FDFDC36F6BF4}"/>
    <dgm:cxn modelId="{6DFF8116-6B23-4BE6-B5E6-DE4091DFAB58}" type="presParOf" srcId="{4728E14E-2849-4F11-A485-9EF3757FA94D}" destId="{8915D127-2931-4F92-979D-382D5B5D5F88}" srcOrd="0" destOrd="0" presId="urn:microsoft.com/office/officeart/2005/8/layout/vList5"/>
    <dgm:cxn modelId="{A96BDA5A-D48E-4B44-9350-9208F5CEE860}" type="presParOf" srcId="{8915D127-2931-4F92-979D-382D5B5D5F88}" destId="{22B90DDD-9532-42AB-9054-7F1CA4B5E5FD}" srcOrd="0" destOrd="0" presId="urn:microsoft.com/office/officeart/2005/8/layout/vList5"/>
    <dgm:cxn modelId="{D946CDDA-42BF-4FD4-BBC9-77C37EC27A7F}" type="presParOf" srcId="{4728E14E-2849-4F11-A485-9EF3757FA94D}" destId="{9DF0212E-0541-472B-AA5A-7DEB1247C452}" srcOrd="1" destOrd="0" presId="urn:microsoft.com/office/officeart/2005/8/layout/vList5"/>
    <dgm:cxn modelId="{CEB26575-7B64-439A-8D3E-7566319E8E33}" type="presParOf" srcId="{4728E14E-2849-4F11-A485-9EF3757FA94D}" destId="{4C087F83-4B00-4521-88B8-087EEFD11D6C}" srcOrd="2" destOrd="0" presId="urn:microsoft.com/office/officeart/2005/8/layout/vList5"/>
    <dgm:cxn modelId="{F2341C07-F1A3-43BA-AEB4-3B87818D946E}" type="presParOf" srcId="{4C087F83-4B00-4521-88B8-087EEFD11D6C}" destId="{34AF1A45-CE0E-4AE3-BD16-BEB885A69956}" srcOrd="0" destOrd="0" presId="urn:microsoft.com/office/officeart/2005/8/layout/vList5"/>
    <dgm:cxn modelId="{31C8B87D-333F-4459-98D0-123B2B39835D}" type="presParOf" srcId="{4728E14E-2849-4F11-A485-9EF3757FA94D}" destId="{B0729B9E-A3B1-44F7-A3DB-49CF06F619F8}" srcOrd="3" destOrd="0" presId="urn:microsoft.com/office/officeart/2005/8/layout/vList5"/>
    <dgm:cxn modelId="{3EA23D78-23CC-405D-A0BF-77BEC3602031}" type="presParOf" srcId="{4728E14E-2849-4F11-A485-9EF3757FA94D}" destId="{CEE521D4-1940-4C83-A762-AF65B79839B6}" srcOrd="4" destOrd="0" presId="urn:microsoft.com/office/officeart/2005/8/layout/vList5"/>
    <dgm:cxn modelId="{2B1AF124-61AA-4ED2-8911-E56B394D1AA8}" type="presParOf" srcId="{CEE521D4-1940-4C83-A762-AF65B79839B6}" destId="{C1F00454-C149-4D49-BF89-DCAA4388BE14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E9DE2174-FA5F-4B49-AC54-0156E80C366B}" type="doc">
      <dgm:prSet loTypeId="urn:microsoft.com/office/officeart/2005/8/layout/vList5" loCatId="list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ru-RU"/>
        </a:p>
      </dgm:t>
    </dgm:pt>
    <dgm:pt modelId="{1F1E9C1A-7BA7-478A-A757-D3B4B612ADA1}">
      <dgm:prSet custT="1"/>
      <dgm:spPr/>
      <dgm:t>
        <a:bodyPr/>
        <a:lstStyle/>
        <a:p>
          <a:pPr rtl="0"/>
          <a:r>
            <a:rPr lang="ru-RU" sz="1050" dirty="0" smtClean="0"/>
            <a:t>Передача приглашения воспитателям</a:t>
          </a:r>
          <a:endParaRPr lang="ru-RU" sz="1050" dirty="0"/>
        </a:p>
      </dgm:t>
    </dgm:pt>
    <dgm:pt modelId="{EF5AA8EC-C10B-4D86-891D-A532C06089F9}" type="parTrans" cxnId="{BC73A70E-666D-4D1C-A0B6-50EF2243A15E}">
      <dgm:prSet/>
      <dgm:spPr/>
      <dgm:t>
        <a:bodyPr/>
        <a:lstStyle/>
        <a:p>
          <a:endParaRPr lang="ru-RU"/>
        </a:p>
      </dgm:t>
    </dgm:pt>
    <dgm:pt modelId="{A6FB8797-9363-49CE-8EFD-B86740BC54DD}" type="sibTrans" cxnId="{BC73A70E-666D-4D1C-A0B6-50EF2243A15E}">
      <dgm:prSet/>
      <dgm:spPr/>
      <dgm:t>
        <a:bodyPr/>
        <a:lstStyle/>
        <a:p>
          <a:endParaRPr lang="ru-RU"/>
        </a:p>
      </dgm:t>
    </dgm:pt>
    <dgm:pt modelId="{2D99C5FE-B66D-4930-976A-3BCDA4908063}">
      <dgm:prSet/>
      <dgm:spPr/>
      <dgm:t>
        <a:bodyPr/>
        <a:lstStyle/>
        <a:p>
          <a:pPr rtl="0"/>
          <a:r>
            <a:rPr lang="ru-RU" dirty="0" smtClean="0"/>
            <a:t>(30-40 мин)</a:t>
          </a:r>
          <a:endParaRPr lang="ru-RU" dirty="0"/>
        </a:p>
      </dgm:t>
    </dgm:pt>
    <dgm:pt modelId="{4E789590-E922-4C3B-8589-CCBDE8DACF7B}" type="parTrans" cxnId="{81A14DA4-D44A-4C0A-836C-759FEFFB31E5}">
      <dgm:prSet/>
      <dgm:spPr/>
      <dgm:t>
        <a:bodyPr/>
        <a:lstStyle/>
        <a:p>
          <a:endParaRPr lang="ru-RU"/>
        </a:p>
      </dgm:t>
    </dgm:pt>
    <dgm:pt modelId="{F6306DEC-3EAC-409D-92FF-28719DA1CC2E}" type="sibTrans" cxnId="{81A14DA4-D44A-4C0A-836C-759FEFFB31E5}">
      <dgm:prSet/>
      <dgm:spPr/>
      <dgm:t>
        <a:bodyPr/>
        <a:lstStyle/>
        <a:p>
          <a:endParaRPr lang="ru-RU"/>
        </a:p>
      </dgm:t>
    </dgm:pt>
    <dgm:pt modelId="{5A3A631F-B48A-440B-9DD0-00F660098EB0}">
      <dgm:prSet/>
      <dgm:spPr/>
      <dgm:t>
        <a:bodyPr/>
        <a:lstStyle/>
        <a:p>
          <a:pPr rtl="0"/>
          <a:r>
            <a:rPr lang="ru-RU" dirty="0" smtClean="0"/>
            <a:t>Специалисты</a:t>
          </a:r>
          <a:endParaRPr lang="ru-RU" dirty="0"/>
        </a:p>
      </dgm:t>
    </dgm:pt>
    <dgm:pt modelId="{01EB74A7-0D02-4C2C-A2F9-0F67EFA27B0C}" type="parTrans" cxnId="{9EF63FE6-4AB1-42FB-BDC8-C0C140BAF1C7}">
      <dgm:prSet/>
      <dgm:spPr/>
      <dgm:t>
        <a:bodyPr/>
        <a:lstStyle/>
        <a:p>
          <a:endParaRPr lang="ru-RU"/>
        </a:p>
      </dgm:t>
    </dgm:pt>
    <dgm:pt modelId="{926A5AA4-7046-4F33-8FDB-CA51FDB165BE}" type="sibTrans" cxnId="{9EF63FE6-4AB1-42FB-BDC8-C0C140BAF1C7}">
      <dgm:prSet/>
      <dgm:spPr/>
      <dgm:t>
        <a:bodyPr/>
        <a:lstStyle/>
        <a:p>
          <a:endParaRPr lang="ru-RU"/>
        </a:p>
      </dgm:t>
    </dgm:pt>
    <dgm:pt modelId="{10119BF4-64C3-4B45-832A-68415865938A}" type="pres">
      <dgm:prSet presAssocID="{E9DE2174-FA5F-4B49-AC54-0156E80C366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7043375-CF3C-4094-89B5-CBB15515BBF2}" type="pres">
      <dgm:prSet presAssocID="{5A3A631F-B48A-440B-9DD0-00F660098EB0}" presName="linNode" presStyleCnt="0"/>
      <dgm:spPr/>
    </dgm:pt>
    <dgm:pt modelId="{E08E405D-BDE0-4A3F-8A45-9D57BBD5FAFF}" type="pres">
      <dgm:prSet presAssocID="{5A3A631F-B48A-440B-9DD0-00F660098EB0}" presName="parentText" presStyleLbl="node1" presStyleIdx="0" presStyleCnt="3" custScaleX="277778" custScaleY="6207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E67D1F-9080-4C03-9B13-9C1386DD66A8}" type="pres">
      <dgm:prSet presAssocID="{926A5AA4-7046-4F33-8FDB-CA51FDB165BE}" presName="sp" presStyleCnt="0"/>
      <dgm:spPr/>
    </dgm:pt>
    <dgm:pt modelId="{0977B884-210F-421B-90E7-3C91EA67049C}" type="pres">
      <dgm:prSet presAssocID="{1F1E9C1A-7BA7-478A-A757-D3B4B612ADA1}" presName="linNode" presStyleCnt="0"/>
      <dgm:spPr/>
    </dgm:pt>
    <dgm:pt modelId="{A0A99D8E-0E80-4E0F-B79B-015C6E88C898}" type="pres">
      <dgm:prSet presAssocID="{1F1E9C1A-7BA7-478A-A757-D3B4B612ADA1}" presName="parentText" presStyleLbl="node1" presStyleIdx="1" presStyleCnt="3" custScaleX="277778" custScaleY="27480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DAA69B-8013-4665-B31C-AAA6CC1DDC5B}" type="pres">
      <dgm:prSet presAssocID="{A6FB8797-9363-49CE-8EFD-B86740BC54DD}" presName="sp" presStyleCnt="0"/>
      <dgm:spPr/>
    </dgm:pt>
    <dgm:pt modelId="{AF15E0E4-A9AB-44C9-962C-AEBCE0B75A01}" type="pres">
      <dgm:prSet presAssocID="{2D99C5FE-B66D-4930-976A-3BCDA4908063}" presName="linNode" presStyleCnt="0"/>
      <dgm:spPr/>
    </dgm:pt>
    <dgm:pt modelId="{4D2AEEC8-7E6F-479D-B9EE-D4EF71215BEE}" type="pres">
      <dgm:prSet presAssocID="{2D99C5FE-B66D-4930-976A-3BCDA4908063}" presName="parentText" presStyleLbl="node1" presStyleIdx="2" presStyleCnt="3" custScaleX="277778" custScaleY="4391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EF63FE6-4AB1-42FB-BDC8-C0C140BAF1C7}" srcId="{E9DE2174-FA5F-4B49-AC54-0156E80C366B}" destId="{5A3A631F-B48A-440B-9DD0-00F660098EB0}" srcOrd="0" destOrd="0" parTransId="{01EB74A7-0D02-4C2C-A2F9-0F67EFA27B0C}" sibTransId="{926A5AA4-7046-4F33-8FDB-CA51FDB165BE}"/>
    <dgm:cxn modelId="{81A14DA4-D44A-4C0A-836C-759FEFFB31E5}" srcId="{E9DE2174-FA5F-4B49-AC54-0156E80C366B}" destId="{2D99C5FE-B66D-4930-976A-3BCDA4908063}" srcOrd="2" destOrd="0" parTransId="{4E789590-E922-4C3B-8589-CCBDE8DACF7B}" sibTransId="{F6306DEC-3EAC-409D-92FF-28719DA1CC2E}"/>
    <dgm:cxn modelId="{BC73A70E-666D-4D1C-A0B6-50EF2243A15E}" srcId="{E9DE2174-FA5F-4B49-AC54-0156E80C366B}" destId="{1F1E9C1A-7BA7-478A-A757-D3B4B612ADA1}" srcOrd="1" destOrd="0" parTransId="{EF5AA8EC-C10B-4D86-891D-A532C06089F9}" sibTransId="{A6FB8797-9363-49CE-8EFD-B86740BC54DD}"/>
    <dgm:cxn modelId="{2638288F-F651-42F4-8B40-C08DA29FA1DC}" type="presOf" srcId="{2D99C5FE-B66D-4930-976A-3BCDA4908063}" destId="{4D2AEEC8-7E6F-479D-B9EE-D4EF71215BEE}" srcOrd="0" destOrd="0" presId="urn:microsoft.com/office/officeart/2005/8/layout/vList5"/>
    <dgm:cxn modelId="{B53104F3-7E09-48C3-B5FE-9F5D56B11E84}" type="presOf" srcId="{1F1E9C1A-7BA7-478A-A757-D3B4B612ADA1}" destId="{A0A99D8E-0E80-4E0F-B79B-015C6E88C898}" srcOrd="0" destOrd="0" presId="urn:microsoft.com/office/officeart/2005/8/layout/vList5"/>
    <dgm:cxn modelId="{D2B82205-082A-4C8A-9104-326FFADDB3F0}" type="presOf" srcId="{5A3A631F-B48A-440B-9DD0-00F660098EB0}" destId="{E08E405D-BDE0-4A3F-8A45-9D57BBD5FAFF}" srcOrd="0" destOrd="0" presId="urn:microsoft.com/office/officeart/2005/8/layout/vList5"/>
    <dgm:cxn modelId="{98DE6EA3-9D83-4107-B078-EEEC5C080692}" type="presOf" srcId="{E9DE2174-FA5F-4B49-AC54-0156E80C366B}" destId="{10119BF4-64C3-4B45-832A-68415865938A}" srcOrd="0" destOrd="0" presId="urn:microsoft.com/office/officeart/2005/8/layout/vList5"/>
    <dgm:cxn modelId="{43953751-DDAC-4657-B708-CA5C1311E32B}" type="presParOf" srcId="{10119BF4-64C3-4B45-832A-68415865938A}" destId="{07043375-CF3C-4094-89B5-CBB15515BBF2}" srcOrd="0" destOrd="0" presId="urn:microsoft.com/office/officeart/2005/8/layout/vList5"/>
    <dgm:cxn modelId="{EF917700-412F-4D74-A621-A317B50459A6}" type="presParOf" srcId="{07043375-CF3C-4094-89B5-CBB15515BBF2}" destId="{E08E405D-BDE0-4A3F-8A45-9D57BBD5FAFF}" srcOrd="0" destOrd="0" presId="urn:microsoft.com/office/officeart/2005/8/layout/vList5"/>
    <dgm:cxn modelId="{AAB36481-20B5-49EC-8C87-7E8580225580}" type="presParOf" srcId="{10119BF4-64C3-4B45-832A-68415865938A}" destId="{84E67D1F-9080-4C03-9B13-9C1386DD66A8}" srcOrd="1" destOrd="0" presId="urn:microsoft.com/office/officeart/2005/8/layout/vList5"/>
    <dgm:cxn modelId="{F65FD750-A707-4A21-9780-718D9FBB8094}" type="presParOf" srcId="{10119BF4-64C3-4B45-832A-68415865938A}" destId="{0977B884-210F-421B-90E7-3C91EA67049C}" srcOrd="2" destOrd="0" presId="urn:microsoft.com/office/officeart/2005/8/layout/vList5"/>
    <dgm:cxn modelId="{E6CC4F3A-8657-48C8-AF0F-598867404182}" type="presParOf" srcId="{0977B884-210F-421B-90E7-3C91EA67049C}" destId="{A0A99D8E-0E80-4E0F-B79B-015C6E88C898}" srcOrd="0" destOrd="0" presId="urn:microsoft.com/office/officeart/2005/8/layout/vList5"/>
    <dgm:cxn modelId="{DD596D11-69A3-447A-9066-957AD466E6E8}" type="presParOf" srcId="{10119BF4-64C3-4B45-832A-68415865938A}" destId="{D1DAA69B-8013-4665-B31C-AAA6CC1DDC5B}" srcOrd="3" destOrd="0" presId="urn:microsoft.com/office/officeart/2005/8/layout/vList5"/>
    <dgm:cxn modelId="{2558C7F9-71B5-4DBC-AF61-9F98C503E523}" type="presParOf" srcId="{10119BF4-64C3-4B45-832A-68415865938A}" destId="{AF15E0E4-A9AB-44C9-962C-AEBCE0B75A01}" srcOrd="4" destOrd="0" presId="urn:microsoft.com/office/officeart/2005/8/layout/vList5"/>
    <dgm:cxn modelId="{62CA8949-430E-41D0-99DE-ABDC8EE182F7}" type="presParOf" srcId="{AF15E0E4-A9AB-44C9-962C-AEBCE0B75A01}" destId="{4D2AEEC8-7E6F-479D-B9EE-D4EF71215BEE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31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FE52BC7B-E9F6-460B-B1BF-0EA611D01999}" type="doc">
      <dgm:prSet loTypeId="urn:microsoft.com/office/officeart/2005/8/layout/vList5" loCatId="list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9AC421BC-D618-422B-8412-B224F9A1648D}">
      <dgm:prSet/>
      <dgm:spPr/>
      <dgm:t>
        <a:bodyPr/>
        <a:lstStyle/>
        <a:p>
          <a:pPr rtl="0"/>
          <a:r>
            <a:rPr lang="ru-RU" dirty="0" smtClean="0"/>
            <a:t>(10-15 мин)</a:t>
          </a:r>
          <a:endParaRPr lang="ru-RU" dirty="0"/>
        </a:p>
      </dgm:t>
    </dgm:pt>
    <dgm:pt modelId="{2D6E1B9A-85E4-4062-A10D-F3EB73D40286}" type="parTrans" cxnId="{FF166235-9E80-45CD-AE39-1DF33E44E2C3}">
      <dgm:prSet/>
      <dgm:spPr/>
      <dgm:t>
        <a:bodyPr/>
        <a:lstStyle/>
        <a:p>
          <a:endParaRPr lang="ru-RU"/>
        </a:p>
      </dgm:t>
    </dgm:pt>
    <dgm:pt modelId="{FC2D4F80-14F5-404E-AF93-55FB011C02D3}" type="sibTrans" cxnId="{FF166235-9E80-45CD-AE39-1DF33E44E2C3}">
      <dgm:prSet/>
      <dgm:spPr/>
      <dgm:t>
        <a:bodyPr/>
        <a:lstStyle/>
        <a:p>
          <a:endParaRPr lang="ru-RU"/>
        </a:p>
      </dgm:t>
    </dgm:pt>
    <dgm:pt modelId="{A0EF1656-6E88-4EC1-9AC3-89AA674DD99F}">
      <dgm:prSet/>
      <dgm:spPr/>
      <dgm:t>
        <a:bodyPr/>
        <a:lstStyle/>
        <a:p>
          <a:pPr rtl="0"/>
          <a:r>
            <a:rPr lang="ru-RU" dirty="0" smtClean="0"/>
            <a:t>Специалисты</a:t>
          </a:r>
          <a:endParaRPr lang="ru-RU" dirty="0"/>
        </a:p>
      </dgm:t>
    </dgm:pt>
    <dgm:pt modelId="{3BF6BC1B-25BD-4C18-87CC-6D81E754A860}" type="parTrans" cxnId="{CB482C2C-2A22-41B4-8091-1F448E067E71}">
      <dgm:prSet/>
      <dgm:spPr/>
      <dgm:t>
        <a:bodyPr/>
        <a:lstStyle/>
        <a:p>
          <a:endParaRPr lang="ru-RU"/>
        </a:p>
      </dgm:t>
    </dgm:pt>
    <dgm:pt modelId="{9CDC76E0-12FD-4335-B8CF-56D6FF351625}" type="sibTrans" cxnId="{CB482C2C-2A22-41B4-8091-1F448E067E71}">
      <dgm:prSet/>
      <dgm:spPr/>
      <dgm:t>
        <a:bodyPr/>
        <a:lstStyle/>
        <a:p>
          <a:endParaRPr lang="ru-RU"/>
        </a:p>
      </dgm:t>
    </dgm:pt>
    <dgm:pt modelId="{E5178427-DD37-4999-9D5E-7CF6687EC921}">
      <dgm:prSet/>
      <dgm:spPr/>
      <dgm:t>
        <a:bodyPr/>
        <a:lstStyle/>
        <a:p>
          <a:pPr rtl="0"/>
          <a:r>
            <a:rPr lang="ru-RU" dirty="0" smtClean="0"/>
            <a:t>Создание именных приглашений родителям на консультацию</a:t>
          </a:r>
          <a:endParaRPr lang="ru-RU" dirty="0"/>
        </a:p>
      </dgm:t>
    </dgm:pt>
    <dgm:pt modelId="{CB61ECFA-3F59-4041-BA98-3C3EE72C7729}" type="parTrans" cxnId="{878FD83F-289F-4F1D-BBAD-1CBA5E985094}">
      <dgm:prSet/>
      <dgm:spPr/>
      <dgm:t>
        <a:bodyPr/>
        <a:lstStyle/>
        <a:p>
          <a:endParaRPr lang="ru-RU"/>
        </a:p>
      </dgm:t>
    </dgm:pt>
    <dgm:pt modelId="{895F8073-3C57-4534-9B6A-E505A9765F52}" type="sibTrans" cxnId="{878FD83F-289F-4F1D-BBAD-1CBA5E985094}">
      <dgm:prSet/>
      <dgm:spPr/>
      <dgm:t>
        <a:bodyPr/>
        <a:lstStyle/>
        <a:p>
          <a:endParaRPr lang="ru-RU"/>
        </a:p>
      </dgm:t>
    </dgm:pt>
    <dgm:pt modelId="{3B7E78E9-CD71-4062-B253-BF26BCE8E9D4}" type="pres">
      <dgm:prSet presAssocID="{FE52BC7B-E9F6-460B-B1BF-0EA611D0199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46B7812-2B8E-43D8-9D59-A51ED7F64618}" type="pres">
      <dgm:prSet presAssocID="{A0EF1656-6E88-4EC1-9AC3-89AA674DD99F}" presName="linNode" presStyleCnt="0"/>
      <dgm:spPr/>
      <dgm:t>
        <a:bodyPr/>
        <a:lstStyle/>
        <a:p>
          <a:endParaRPr lang="ru-RU"/>
        </a:p>
      </dgm:t>
    </dgm:pt>
    <dgm:pt modelId="{E6DA1215-E9BF-49AE-8067-572202E6B1F5}" type="pres">
      <dgm:prSet presAssocID="{A0EF1656-6E88-4EC1-9AC3-89AA674DD99F}" presName="parentText" presStyleLbl="node1" presStyleIdx="0" presStyleCnt="3" custScaleX="270102" custScaleY="45443" custLinFactNeighborX="3838" custLinFactNeighborY="-15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3FDB06-5681-490F-B08D-04FF65A837B3}" type="pres">
      <dgm:prSet presAssocID="{9CDC76E0-12FD-4335-B8CF-56D6FF351625}" presName="sp" presStyleCnt="0"/>
      <dgm:spPr/>
      <dgm:t>
        <a:bodyPr/>
        <a:lstStyle/>
        <a:p>
          <a:endParaRPr lang="ru-RU"/>
        </a:p>
      </dgm:t>
    </dgm:pt>
    <dgm:pt modelId="{B524662E-2FFE-4BEC-A809-E683383ECECC}" type="pres">
      <dgm:prSet presAssocID="{E5178427-DD37-4999-9D5E-7CF6687EC921}" presName="linNode" presStyleCnt="0"/>
      <dgm:spPr/>
      <dgm:t>
        <a:bodyPr/>
        <a:lstStyle/>
        <a:p>
          <a:endParaRPr lang="ru-RU"/>
        </a:p>
      </dgm:t>
    </dgm:pt>
    <dgm:pt modelId="{D6928773-E449-4CDA-978E-A8194B375D65}" type="pres">
      <dgm:prSet presAssocID="{E5178427-DD37-4999-9D5E-7CF6687EC921}" presName="parentText" presStyleLbl="node1" presStyleIdx="1" presStyleCnt="3" custScaleX="277778" custScaleY="17445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733247-765E-4A77-A5A6-F5FC7F5DE7E0}" type="pres">
      <dgm:prSet presAssocID="{895F8073-3C57-4534-9B6A-E505A9765F52}" presName="sp" presStyleCnt="0"/>
      <dgm:spPr/>
      <dgm:t>
        <a:bodyPr/>
        <a:lstStyle/>
        <a:p>
          <a:endParaRPr lang="ru-RU"/>
        </a:p>
      </dgm:t>
    </dgm:pt>
    <dgm:pt modelId="{61914A90-9B78-4896-8D48-017D85C5C79B}" type="pres">
      <dgm:prSet presAssocID="{9AC421BC-D618-422B-8412-B224F9A1648D}" presName="linNode" presStyleCnt="0"/>
      <dgm:spPr/>
      <dgm:t>
        <a:bodyPr/>
        <a:lstStyle/>
        <a:p>
          <a:endParaRPr lang="ru-RU"/>
        </a:p>
      </dgm:t>
    </dgm:pt>
    <dgm:pt modelId="{6DACF1BC-91C7-49D5-95B1-B76D9EFD4DBD}" type="pres">
      <dgm:prSet presAssocID="{9AC421BC-D618-422B-8412-B224F9A1648D}" presName="parentText" presStyleLbl="node1" presStyleIdx="2" presStyleCnt="3" custScaleX="277778" custScaleY="3414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B482C2C-2A22-41B4-8091-1F448E067E71}" srcId="{FE52BC7B-E9F6-460B-B1BF-0EA611D01999}" destId="{A0EF1656-6E88-4EC1-9AC3-89AA674DD99F}" srcOrd="0" destOrd="0" parTransId="{3BF6BC1B-25BD-4C18-87CC-6D81E754A860}" sibTransId="{9CDC76E0-12FD-4335-B8CF-56D6FF351625}"/>
    <dgm:cxn modelId="{F3584944-0E8F-40CF-AC12-81F376ED7D86}" type="presOf" srcId="{9AC421BC-D618-422B-8412-B224F9A1648D}" destId="{6DACF1BC-91C7-49D5-95B1-B76D9EFD4DBD}" srcOrd="0" destOrd="0" presId="urn:microsoft.com/office/officeart/2005/8/layout/vList5"/>
    <dgm:cxn modelId="{878FD83F-289F-4F1D-BBAD-1CBA5E985094}" srcId="{FE52BC7B-E9F6-460B-B1BF-0EA611D01999}" destId="{E5178427-DD37-4999-9D5E-7CF6687EC921}" srcOrd="1" destOrd="0" parTransId="{CB61ECFA-3F59-4041-BA98-3C3EE72C7729}" sibTransId="{895F8073-3C57-4534-9B6A-E505A9765F52}"/>
    <dgm:cxn modelId="{1BE6F571-CD45-43C2-9FB8-6631F46CC267}" type="presOf" srcId="{A0EF1656-6E88-4EC1-9AC3-89AA674DD99F}" destId="{E6DA1215-E9BF-49AE-8067-572202E6B1F5}" srcOrd="0" destOrd="0" presId="urn:microsoft.com/office/officeart/2005/8/layout/vList5"/>
    <dgm:cxn modelId="{FF166235-9E80-45CD-AE39-1DF33E44E2C3}" srcId="{FE52BC7B-E9F6-460B-B1BF-0EA611D01999}" destId="{9AC421BC-D618-422B-8412-B224F9A1648D}" srcOrd="2" destOrd="0" parTransId="{2D6E1B9A-85E4-4062-A10D-F3EB73D40286}" sibTransId="{FC2D4F80-14F5-404E-AF93-55FB011C02D3}"/>
    <dgm:cxn modelId="{692C2A89-0033-4D00-8CC8-601A82963807}" type="presOf" srcId="{FE52BC7B-E9F6-460B-B1BF-0EA611D01999}" destId="{3B7E78E9-CD71-4062-B253-BF26BCE8E9D4}" srcOrd="0" destOrd="0" presId="urn:microsoft.com/office/officeart/2005/8/layout/vList5"/>
    <dgm:cxn modelId="{20D6D388-3187-455D-9818-1C723E599B18}" type="presOf" srcId="{E5178427-DD37-4999-9D5E-7CF6687EC921}" destId="{D6928773-E449-4CDA-978E-A8194B375D65}" srcOrd="0" destOrd="0" presId="urn:microsoft.com/office/officeart/2005/8/layout/vList5"/>
    <dgm:cxn modelId="{5085ABF2-B840-40EE-A170-356A166ADEF1}" type="presParOf" srcId="{3B7E78E9-CD71-4062-B253-BF26BCE8E9D4}" destId="{546B7812-2B8E-43D8-9D59-A51ED7F64618}" srcOrd="0" destOrd="0" presId="urn:microsoft.com/office/officeart/2005/8/layout/vList5"/>
    <dgm:cxn modelId="{CA91063E-34D2-41E4-8AD0-FF420461EA64}" type="presParOf" srcId="{546B7812-2B8E-43D8-9D59-A51ED7F64618}" destId="{E6DA1215-E9BF-49AE-8067-572202E6B1F5}" srcOrd="0" destOrd="0" presId="urn:microsoft.com/office/officeart/2005/8/layout/vList5"/>
    <dgm:cxn modelId="{E0DF8F2C-14A7-4325-9952-AAB2E83AE822}" type="presParOf" srcId="{3B7E78E9-CD71-4062-B253-BF26BCE8E9D4}" destId="{063FDB06-5681-490F-B08D-04FF65A837B3}" srcOrd="1" destOrd="0" presId="urn:microsoft.com/office/officeart/2005/8/layout/vList5"/>
    <dgm:cxn modelId="{75149E6C-47EE-4473-8EDF-1F7BE21A0640}" type="presParOf" srcId="{3B7E78E9-CD71-4062-B253-BF26BCE8E9D4}" destId="{B524662E-2FFE-4BEC-A809-E683383ECECC}" srcOrd="2" destOrd="0" presId="urn:microsoft.com/office/officeart/2005/8/layout/vList5"/>
    <dgm:cxn modelId="{63471D60-796C-4C68-A11F-7691B18DDA02}" type="presParOf" srcId="{B524662E-2FFE-4BEC-A809-E683383ECECC}" destId="{D6928773-E449-4CDA-978E-A8194B375D65}" srcOrd="0" destOrd="0" presId="urn:microsoft.com/office/officeart/2005/8/layout/vList5"/>
    <dgm:cxn modelId="{9FE3C1B8-3C35-40E3-B45F-2D63CD8034C8}" type="presParOf" srcId="{3B7E78E9-CD71-4062-B253-BF26BCE8E9D4}" destId="{BB733247-765E-4A77-A5A6-F5FC7F5DE7E0}" srcOrd="3" destOrd="0" presId="urn:microsoft.com/office/officeart/2005/8/layout/vList5"/>
    <dgm:cxn modelId="{45FF83F9-BCEE-4FA8-8379-D082ED22BC48}" type="presParOf" srcId="{3B7E78E9-CD71-4062-B253-BF26BCE8E9D4}" destId="{61914A90-9B78-4896-8D48-017D85C5C79B}" srcOrd="4" destOrd="0" presId="urn:microsoft.com/office/officeart/2005/8/layout/vList5"/>
    <dgm:cxn modelId="{8F5E359D-F3DC-4F8F-9595-25C82AC5BF61}" type="presParOf" srcId="{61914A90-9B78-4896-8D48-017D85C5C79B}" destId="{6DACF1BC-91C7-49D5-95B1-B76D9EFD4DBD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3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90FD4DD5-8428-44D1-A2D4-0FE19F9C49D4}" type="doc">
      <dgm:prSet loTypeId="urn:microsoft.com/office/officeart/2005/8/layout/vList5" loCatId="list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ru-RU"/>
        </a:p>
      </dgm:t>
    </dgm:pt>
    <dgm:pt modelId="{70197C5E-7F0C-4BA4-BE74-3BAE55277F47}">
      <dgm:prSet custT="1"/>
      <dgm:spPr/>
      <dgm:t>
        <a:bodyPr/>
        <a:lstStyle/>
        <a:p>
          <a:pPr rtl="0"/>
          <a:r>
            <a:rPr lang="ru-RU" sz="1050" dirty="0" smtClean="0"/>
            <a:t>Консультирование родителей</a:t>
          </a:r>
          <a:endParaRPr lang="ru-RU" sz="1050" dirty="0"/>
        </a:p>
      </dgm:t>
    </dgm:pt>
    <dgm:pt modelId="{C2E7673E-5C1F-4B00-A25C-A3DB9B030F6E}" type="parTrans" cxnId="{2DBB472A-C27C-40AD-A93B-424C3EFA6627}">
      <dgm:prSet/>
      <dgm:spPr/>
      <dgm:t>
        <a:bodyPr/>
        <a:lstStyle/>
        <a:p>
          <a:endParaRPr lang="ru-RU"/>
        </a:p>
      </dgm:t>
    </dgm:pt>
    <dgm:pt modelId="{6FF7F908-6270-4C16-8CFA-5912E82F2184}" type="sibTrans" cxnId="{2DBB472A-C27C-40AD-A93B-424C3EFA6627}">
      <dgm:prSet/>
      <dgm:spPr/>
      <dgm:t>
        <a:bodyPr/>
        <a:lstStyle/>
        <a:p>
          <a:endParaRPr lang="ru-RU"/>
        </a:p>
      </dgm:t>
    </dgm:pt>
    <dgm:pt modelId="{67746126-A169-4815-B2CE-F54288CBA53F}">
      <dgm:prSet/>
      <dgm:spPr/>
      <dgm:t>
        <a:bodyPr/>
        <a:lstStyle/>
        <a:p>
          <a:pPr rtl="0"/>
          <a:r>
            <a:rPr lang="ru-RU" dirty="0" smtClean="0"/>
            <a:t>(300-400 мин)</a:t>
          </a:r>
          <a:endParaRPr lang="ru-RU" dirty="0"/>
        </a:p>
      </dgm:t>
    </dgm:pt>
    <dgm:pt modelId="{28365B12-472A-4FDB-A85C-C5CE9A03B829}" type="parTrans" cxnId="{FDB81CCE-AAB1-46B6-A224-9726E45E298E}">
      <dgm:prSet/>
      <dgm:spPr/>
      <dgm:t>
        <a:bodyPr/>
        <a:lstStyle/>
        <a:p>
          <a:endParaRPr lang="ru-RU"/>
        </a:p>
      </dgm:t>
    </dgm:pt>
    <dgm:pt modelId="{BDEF4048-6632-40A7-8BA9-BFBF4853DC46}" type="sibTrans" cxnId="{FDB81CCE-AAB1-46B6-A224-9726E45E298E}">
      <dgm:prSet/>
      <dgm:spPr/>
      <dgm:t>
        <a:bodyPr/>
        <a:lstStyle/>
        <a:p>
          <a:endParaRPr lang="ru-RU"/>
        </a:p>
      </dgm:t>
    </dgm:pt>
    <dgm:pt modelId="{7549D794-A181-473A-A589-329131411604}">
      <dgm:prSet/>
      <dgm:spPr/>
      <dgm:t>
        <a:bodyPr/>
        <a:lstStyle/>
        <a:p>
          <a:pPr rtl="0"/>
          <a:r>
            <a:rPr lang="ru-RU" dirty="0" smtClean="0"/>
            <a:t>Специалисты</a:t>
          </a:r>
          <a:endParaRPr lang="ru-RU" dirty="0"/>
        </a:p>
      </dgm:t>
    </dgm:pt>
    <dgm:pt modelId="{44D9E110-0D8E-4ADE-91EF-50D80AA9F5FF}" type="parTrans" cxnId="{8959E404-9A31-464E-A79A-86DBF9AE66DF}">
      <dgm:prSet/>
      <dgm:spPr/>
      <dgm:t>
        <a:bodyPr/>
        <a:lstStyle/>
        <a:p>
          <a:endParaRPr lang="ru-RU"/>
        </a:p>
      </dgm:t>
    </dgm:pt>
    <dgm:pt modelId="{6605BB80-A13A-4279-82A7-F9B6B2131E98}" type="sibTrans" cxnId="{8959E404-9A31-464E-A79A-86DBF9AE66DF}">
      <dgm:prSet/>
      <dgm:spPr/>
      <dgm:t>
        <a:bodyPr/>
        <a:lstStyle/>
        <a:p>
          <a:endParaRPr lang="ru-RU"/>
        </a:p>
      </dgm:t>
    </dgm:pt>
    <dgm:pt modelId="{2FEA0234-9D7A-4DBC-8F64-76B488A278F5}" type="pres">
      <dgm:prSet presAssocID="{90FD4DD5-8428-44D1-A2D4-0FE19F9C49D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E3BA27F-BD20-4788-8A2A-C02543FA0D78}" type="pres">
      <dgm:prSet presAssocID="{7549D794-A181-473A-A589-329131411604}" presName="linNode" presStyleCnt="0"/>
      <dgm:spPr/>
      <dgm:t>
        <a:bodyPr/>
        <a:lstStyle/>
        <a:p>
          <a:endParaRPr lang="ru-RU"/>
        </a:p>
      </dgm:t>
    </dgm:pt>
    <dgm:pt modelId="{72D63E6F-0D0F-4CEB-B7A5-1F24551D8E84}" type="pres">
      <dgm:prSet presAssocID="{7549D794-A181-473A-A589-329131411604}" presName="parentText" presStyleLbl="node1" presStyleIdx="0" presStyleCnt="3" custScaleX="265869" custScaleY="43836" custLinFactNeighborX="2579" custLinFactNeighborY="-15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1E8E9A-DE1A-41CC-AC45-1A35B9AADC0F}" type="pres">
      <dgm:prSet presAssocID="{6605BB80-A13A-4279-82A7-F9B6B2131E98}" presName="sp" presStyleCnt="0"/>
      <dgm:spPr/>
      <dgm:t>
        <a:bodyPr/>
        <a:lstStyle/>
        <a:p>
          <a:endParaRPr lang="ru-RU"/>
        </a:p>
      </dgm:t>
    </dgm:pt>
    <dgm:pt modelId="{B13101C9-D0D6-4B8E-9774-B13C64A1BD66}" type="pres">
      <dgm:prSet presAssocID="{70197C5E-7F0C-4BA4-BE74-3BAE55277F47}" presName="linNode" presStyleCnt="0"/>
      <dgm:spPr/>
      <dgm:t>
        <a:bodyPr/>
        <a:lstStyle/>
        <a:p>
          <a:endParaRPr lang="ru-RU"/>
        </a:p>
      </dgm:t>
    </dgm:pt>
    <dgm:pt modelId="{8EFECB7D-C755-4298-B0D4-E2FA20B74BE4}" type="pres">
      <dgm:prSet presAssocID="{70197C5E-7F0C-4BA4-BE74-3BAE55277F47}" presName="parentText" presStyleLbl="node1" presStyleIdx="1" presStyleCnt="3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B7FF28-0326-4DA9-8A27-9B78C4181A56}" type="pres">
      <dgm:prSet presAssocID="{6FF7F908-6270-4C16-8CFA-5912E82F2184}" presName="sp" presStyleCnt="0"/>
      <dgm:spPr/>
      <dgm:t>
        <a:bodyPr/>
        <a:lstStyle/>
        <a:p>
          <a:endParaRPr lang="ru-RU"/>
        </a:p>
      </dgm:t>
    </dgm:pt>
    <dgm:pt modelId="{36BC72FE-D763-46AD-94FB-0A40DE759FED}" type="pres">
      <dgm:prSet presAssocID="{67746126-A169-4815-B2CE-F54288CBA53F}" presName="linNode" presStyleCnt="0"/>
      <dgm:spPr/>
      <dgm:t>
        <a:bodyPr/>
        <a:lstStyle/>
        <a:p>
          <a:endParaRPr lang="ru-RU"/>
        </a:p>
      </dgm:t>
    </dgm:pt>
    <dgm:pt modelId="{FB5F4601-1B5A-4C99-AFD3-3157C73ABE1E}" type="pres">
      <dgm:prSet presAssocID="{67746126-A169-4815-B2CE-F54288CBA53F}" presName="parentText" presStyleLbl="node1" presStyleIdx="2" presStyleCnt="3" custScaleX="277778" custScaleY="3415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8810657-DB3F-46CF-A534-9DC58848AC9F}" type="presOf" srcId="{90FD4DD5-8428-44D1-A2D4-0FE19F9C49D4}" destId="{2FEA0234-9D7A-4DBC-8F64-76B488A278F5}" srcOrd="0" destOrd="0" presId="urn:microsoft.com/office/officeart/2005/8/layout/vList5"/>
    <dgm:cxn modelId="{1E5EABE2-D1D4-483D-B94B-4DA1023D0506}" type="presOf" srcId="{7549D794-A181-473A-A589-329131411604}" destId="{72D63E6F-0D0F-4CEB-B7A5-1F24551D8E84}" srcOrd="0" destOrd="0" presId="urn:microsoft.com/office/officeart/2005/8/layout/vList5"/>
    <dgm:cxn modelId="{8959E404-9A31-464E-A79A-86DBF9AE66DF}" srcId="{90FD4DD5-8428-44D1-A2D4-0FE19F9C49D4}" destId="{7549D794-A181-473A-A589-329131411604}" srcOrd="0" destOrd="0" parTransId="{44D9E110-0D8E-4ADE-91EF-50D80AA9F5FF}" sibTransId="{6605BB80-A13A-4279-82A7-F9B6B2131E98}"/>
    <dgm:cxn modelId="{F616DB62-E6AE-4E1B-9DE6-65704F7A0469}" type="presOf" srcId="{70197C5E-7F0C-4BA4-BE74-3BAE55277F47}" destId="{8EFECB7D-C755-4298-B0D4-E2FA20B74BE4}" srcOrd="0" destOrd="0" presId="urn:microsoft.com/office/officeart/2005/8/layout/vList5"/>
    <dgm:cxn modelId="{FDB81CCE-AAB1-46B6-A224-9726E45E298E}" srcId="{90FD4DD5-8428-44D1-A2D4-0FE19F9C49D4}" destId="{67746126-A169-4815-B2CE-F54288CBA53F}" srcOrd="2" destOrd="0" parTransId="{28365B12-472A-4FDB-A85C-C5CE9A03B829}" sibTransId="{BDEF4048-6632-40A7-8BA9-BFBF4853DC46}"/>
    <dgm:cxn modelId="{2DBB472A-C27C-40AD-A93B-424C3EFA6627}" srcId="{90FD4DD5-8428-44D1-A2D4-0FE19F9C49D4}" destId="{70197C5E-7F0C-4BA4-BE74-3BAE55277F47}" srcOrd="1" destOrd="0" parTransId="{C2E7673E-5C1F-4B00-A25C-A3DB9B030F6E}" sibTransId="{6FF7F908-6270-4C16-8CFA-5912E82F2184}"/>
    <dgm:cxn modelId="{AD0CB3CA-8004-410E-A854-315CF1F72250}" type="presOf" srcId="{67746126-A169-4815-B2CE-F54288CBA53F}" destId="{FB5F4601-1B5A-4C99-AFD3-3157C73ABE1E}" srcOrd="0" destOrd="0" presId="urn:microsoft.com/office/officeart/2005/8/layout/vList5"/>
    <dgm:cxn modelId="{281CF23B-B9D2-43CC-93E7-EA30AF8132F0}" type="presParOf" srcId="{2FEA0234-9D7A-4DBC-8F64-76B488A278F5}" destId="{BE3BA27F-BD20-4788-8A2A-C02543FA0D78}" srcOrd="0" destOrd="0" presId="urn:microsoft.com/office/officeart/2005/8/layout/vList5"/>
    <dgm:cxn modelId="{14CBFD56-0A52-4E01-9D34-9828C39654A8}" type="presParOf" srcId="{BE3BA27F-BD20-4788-8A2A-C02543FA0D78}" destId="{72D63E6F-0D0F-4CEB-B7A5-1F24551D8E84}" srcOrd="0" destOrd="0" presId="urn:microsoft.com/office/officeart/2005/8/layout/vList5"/>
    <dgm:cxn modelId="{B12734D8-57B6-46B5-97DA-4450D79660F2}" type="presParOf" srcId="{2FEA0234-9D7A-4DBC-8F64-76B488A278F5}" destId="{901E8E9A-DE1A-41CC-AC45-1A35B9AADC0F}" srcOrd="1" destOrd="0" presId="urn:microsoft.com/office/officeart/2005/8/layout/vList5"/>
    <dgm:cxn modelId="{E0EB8D62-3CAE-4985-A767-D6E1566ED3B4}" type="presParOf" srcId="{2FEA0234-9D7A-4DBC-8F64-76B488A278F5}" destId="{B13101C9-D0D6-4B8E-9774-B13C64A1BD66}" srcOrd="2" destOrd="0" presId="urn:microsoft.com/office/officeart/2005/8/layout/vList5"/>
    <dgm:cxn modelId="{7D1CB078-A9DF-42EF-A369-B944415B2313}" type="presParOf" srcId="{B13101C9-D0D6-4B8E-9774-B13C64A1BD66}" destId="{8EFECB7D-C755-4298-B0D4-E2FA20B74BE4}" srcOrd="0" destOrd="0" presId="urn:microsoft.com/office/officeart/2005/8/layout/vList5"/>
    <dgm:cxn modelId="{C9060F71-D153-4CA9-9AC1-6094168052BE}" type="presParOf" srcId="{2FEA0234-9D7A-4DBC-8F64-76B488A278F5}" destId="{85B7FF28-0326-4DA9-8A27-9B78C4181A56}" srcOrd="3" destOrd="0" presId="urn:microsoft.com/office/officeart/2005/8/layout/vList5"/>
    <dgm:cxn modelId="{E5705489-9F7D-4A67-BACE-02F19497D860}" type="presParOf" srcId="{2FEA0234-9D7A-4DBC-8F64-76B488A278F5}" destId="{36BC72FE-D763-46AD-94FB-0A40DE759FED}" srcOrd="4" destOrd="0" presId="urn:microsoft.com/office/officeart/2005/8/layout/vList5"/>
    <dgm:cxn modelId="{00103DD0-161D-4F11-9F96-DBA0084833E5}" type="presParOf" srcId="{36BC72FE-D763-46AD-94FB-0A40DE759FED}" destId="{FB5F4601-1B5A-4C99-AFD3-3157C73ABE1E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41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0761BBD7-4A5D-4351-AECD-82149CC00D6B}" type="doc">
      <dgm:prSet loTypeId="urn:microsoft.com/office/officeart/2005/8/layout/vList5" loCatId="list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ru-RU"/>
        </a:p>
      </dgm:t>
    </dgm:pt>
    <dgm:pt modelId="{22B978D2-4976-4B0D-A101-1D19F4BE18FC}">
      <dgm:prSet/>
      <dgm:spPr/>
      <dgm:t>
        <a:bodyPr/>
        <a:lstStyle/>
        <a:p>
          <a:pPr rtl="0"/>
          <a:r>
            <a:rPr lang="ru-RU" dirty="0" smtClean="0"/>
            <a:t>Передача приглашения родителям</a:t>
          </a:r>
          <a:endParaRPr lang="ru-RU" dirty="0"/>
        </a:p>
      </dgm:t>
    </dgm:pt>
    <dgm:pt modelId="{27EBBFB1-AA05-4FF1-96FA-BF7B90A204FD}" type="parTrans" cxnId="{AA036350-7DB3-4187-9A57-57C76BE9CBCC}">
      <dgm:prSet/>
      <dgm:spPr/>
      <dgm:t>
        <a:bodyPr/>
        <a:lstStyle/>
        <a:p>
          <a:endParaRPr lang="ru-RU"/>
        </a:p>
      </dgm:t>
    </dgm:pt>
    <dgm:pt modelId="{0FF51FD5-0339-425A-B362-43C636E9B538}" type="sibTrans" cxnId="{AA036350-7DB3-4187-9A57-57C76BE9CBCC}">
      <dgm:prSet/>
      <dgm:spPr/>
      <dgm:t>
        <a:bodyPr/>
        <a:lstStyle/>
        <a:p>
          <a:endParaRPr lang="ru-RU"/>
        </a:p>
      </dgm:t>
    </dgm:pt>
    <dgm:pt modelId="{C4653A92-71C1-4F39-8725-E1DB847A201F}">
      <dgm:prSet/>
      <dgm:spPr/>
      <dgm:t>
        <a:bodyPr/>
        <a:lstStyle/>
        <a:p>
          <a:pPr rtl="0"/>
          <a:r>
            <a:rPr lang="ru-RU" dirty="0" smtClean="0"/>
            <a:t>(50-60 мин)</a:t>
          </a:r>
          <a:endParaRPr lang="ru-RU" dirty="0"/>
        </a:p>
      </dgm:t>
    </dgm:pt>
    <dgm:pt modelId="{1B5CFFD5-695C-46D6-AF01-2E15AF37481E}" type="parTrans" cxnId="{CC6E78AD-42D2-4346-B6A1-C4D99459D4B9}">
      <dgm:prSet/>
      <dgm:spPr/>
      <dgm:t>
        <a:bodyPr/>
        <a:lstStyle/>
        <a:p>
          <a:endParaRPr lang="ru-RU"/>
        </a:p>
      </dgm:t>
    </dgm:pt>
    <dgm:pt modelId="{519B441F-9434-481A-B06F-68F6DA99418A}" type="sibTrans" cxnId="{CC6E78AD-42D2-4346-B6A1-C4D99459D4B9}">
      <dgm:prSet/>
      <dgm:spPr/>
      <dgm:t>
        <a:bodyPr/>
        <a:lstStyle/>
        <a:p>
          <a:endParaRPr lang="ru-RU"/>
        </a:p>
      </dgm:t>
    </dgm:pt>
    <dgm:pt modelId="{370A235B-F326-47D3-A076-8AC07ACEB97A}">
      <dgm:prSet/>
      <dgm:spPr/>
      <dgm:t>
        <a:bodyPr/>
        <a:lstStyle/>
        <a:p>
          <a:pPr rtl="0"/>
          <a:r>
            <a:rPr lang="ru-RU" dirty="0" smtClean="0"/>
            <a:t>Воспитатели</a:t>
          </a:r>
          <a:endParaRPr lang="ru-RU" dirty="0"/>
        </a:p>
      </dgm:t>
    </dgm:pt>
    <dgm:pt modelId="{5AB8B583-512A-4DD9-86ED-B576E2DFDAF7}" type="parTrans" cxnId="{44112313-A9B9-4847-924C-16DE4CE41FEE}">
      <dgm:prSet/>
      <dgm:spPr/>
      <dgm:t>
        <a:bodyPr/>
        <a:lstStyle/>
        <a:p>
          <a:endParaRPr lang="ru-RU"/>
        </a:p>
      </dgm:t>
    </dgm:pt>
    <dgm:pt modelId="{26AFEF52-CB4A-4E8B-92F2-50E2D069C0DE}" type="sibTrans" cxnId="{44112313-A9B9-4847-924C-16DE4CE41FEE}">
      <dgm:prSet/>
      <dgm:spPr/>
      <dgm:t>
        <a:bodyPr/>
        <a:lstStyle/>
        <a:p>
          <a:endParaRPr lang="ru-RU"/>
        </a:p>
      </dgm:t>
    </dgm:pt>
    <dgm:pt modelId="{1178EFF9-FF04-4C46-A150-B8ADBB637F52}" type="pres">
      <dgm:prSet presAssocID="{0761BBD7-4A5D-4351-AECD-82149CC00D6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5DDF32A-4A22-4A62-AB5E-EB9B93EE051A}" type="pres">
      <dgm:prSet presAssocID="{370A235B-F326-47D3-A076-8AC07ACEB97A}" presName="linNode" presStyleCnt="0"/>
      <dgm:spPr/>
    </dgm:pt>
    <dgm:pt modelId="{BB0529A6-45BA-4250-B793-0FDC776EA91F}" type="pres">
      <dgm:prSet presAssocID="{370A235B-F326-47D3-A076-8AC07ACEB97A}" presName="parentText" presStyleLbl="node1" presStyleIdx="0" presStyleCnt="3" custScaleX="277778" custScaleY="4513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FB28C6-0018-45F1-A37B-3EB30158C58E}" type="pres">
      <dgm:prSet presAssocID="{26AFEF52-CB4A-4E8B-92F2-50E2D069C0DE}" presName="sp" presStyleCnt="0"/>
      <dgm:spPr/>
    </dgm:pt>
    <dgm:pt modelId="{76812687-A377-4905-8B93-FE28FEEBF0FB}" type="pres">
      <dgm:prSet presAssocID="{22B978D2-4976-4B0D-A101-1D19F4BE18FC}" presName="linNode" presStyleCnt="0"/>
      <dgm:spPr/>
    </dgm:pt>
    <dgm:pt modelId="{F940F335-05A4-4FCF-A518-B443A7029DBE}" type="pres">
      <dgm:prSet presAssocID="{22B978D2-4976-4B0D-A101-1D19F4BE18FC}" presName="parentText" presStyleLbl="node1" presStyleIdx="1" presStyleCnt="3" custScaleX="277778" custScaleY="22968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004B1F-D61B-4364-8B68-C75B01E08221}" type="pres">
      <dgm:prSet presAssocID="{0FF51FD5-0339-425A-B362-43C636E9B538}" presName="sp" presStyleCnt="0"/>
      <dgm:spPr/>
    </dgm:pt>
    <dgm:pt modelId="{E3DCDE68-418A-4600-A405-3370C1F71641}" type="pres">
      <dgm:prSet presAssocID="{C4653A92-71C1-4F39-8725-E1DB847A201F}" presName="linNode" presStyleCnt="0"/>
      <dgm:spPr/>
    </dgm:pt>
    <dgm:pt modelId="{3A758CC9-3E06-4CF9-B0B5-02FD9F3D2B7C}" type="pres">
      <dgm:prSet presAssocID="{C4653A92-71C1-4F39-8725-E1DB847A201F}" presName="parentText" presStyleLbl="node1" presStyleIdx="2" presStyleCnt="3" custScaleX="277778" custScaleY="5184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4112313-A9B9-4847-924C-16DE4CE41FEE}" srcId="{0761BBD7-4A5D-4351-AECD-82149CC00D6B}" destId="{370A235B-F326-47D3-A076-8AC07ACEB97A}" srcOrd="0" destOrd="0" parTransId="{5AB8B583-512A-4DD9-86ED-B576E2DFDAF7}" sibTransId="{26AFEF52-CB4A-4E8B-92F2-50E2D069C0DE}"/>
    <dgm:cxn modelId="{00023B6B-1B9C-4F6F-929B-CDA60A870A56}" type="presOf" srcId="{0761BBD7-4A5D-4351-AECD-82149CC00D6B}" destId="{1178EFF9-FF04-4C46-A150-B8ADBB637F52}" srcOrd="0" destOrd="0" presId="urn:microsoft.com/office/officeart/2005/8/layout/vList5"/>
    <dgm:cxn modelId="{5F57E81A-4ABE-4D13-925A-8C4907A710BA}" type="presOf" srcId="{370A235B-F326-47D3-A076-8AC07ACEB97A}" destId="{BB0529A6-45BA-4250-B793-0FDC776EA91F}" srcOrd="0" destOrd="0" presId="urn:microsoft.com/office/officeart/2005/8/layout/vList5"/>
    <dgm:cxn modelId="{5B7BCB4E-13E7-4EC2-BD62-0245D8E3FA52}" type="presOf" srcId="{22B978D2-4976-4B0D-A101-1D19F4BE18FC}" destId="{F940F335-05A4-4FCF-A518-B443A7029DBE}" srcOrd="0" destOrd="0" presId="urn:microsoft.com/office/officeart/2005/8/layout/vList5"/>
    <dgm:cxn modelId="{AA036350-7DB3-4187-9A57-57C76BE9CBCC}" srcId="{0761BBD7-4A5D-4351-AECD-82149CC00D6B}" destId="{22B978D2-4976-4B0D-A101-1D19F4BE18FC}" srcOrd="1" destOrd="0" parTransId="{27EBBFB1-AA05-4FF1-96FA-BF7B90A204FD}" sibTransId="{0FF51FD5-0339-425A-B362-43C636E9B538}"/>
    <dgm:cxn modelId="{CC6E78AD-42D2-4346-B6A1-C4D99459D4B9}" srcId="{0761BBD7-4A5D-4351-AECD-82149CC00D6B}" destId="{C4653A92-71C1-4F39-8725-E1DB847A201F}" srcOrd="2" destOrd="0" parTransId="{1B5CFFD5-695C-46D6-AF01-2E15AF37481E}" sibTransId="{519B441F-9434-481A-B06F-68F6DA99418A}"/>
    <dgm:cxn modelId="{51020C64-0E16-42F8-A3FB-491645448454}" type="presOf" srcId="{C4653A92-71C1-4F39-8725-E1DB847A201F}" destId="{3A758CC9-3E06-4CF9-B0B5-02FD9F3D2B7C}" srcOrd="0" destOrd="0" presId="urn:microsoft.com/office/officeart/2005/8/layout/vList5"/>
    <dgm:cxn modelId="{F509CFBC-80EB-4E4A-8331-838D74FC696E}" type="presParOf" srcId="{1178EFF9-FF04-4C46-A150-B8ADBB637F52}" destId="{25DDF32A-4A22-4A62-AB5E-EB9B93EE051A}" srcOrd="0" destOrd="0" presId="urn:microsoft.com/office/officeart/2005/8/layout/vList5"/>
    <dgm:cxn modelId="{C8A55B06-A304-430D-97BA-C19B07282694}" type="presParOf" srcId="{25DDF32A-4A22-4A62-AB5E-EB9B93EE051A}" destId="{BB0529A6-45BA-4250-B793-0FDC776EA91F}" srcOrd="0" destOrd="0" presId="urn:microsoft.com/office/officeart/2005/8/layout/vList5"/>
    <dgm:cxn modelId="{89894EB2-D69A-4FD9-B36B-DE4BEB9EA0A7}" type="presParOf" srcId="{1178EFF9-FF04-4C46-A150-B8ADBB637F52}" destId="{DDFB28C6-0018-45F1-A37B-3EB30158C58E}" srcOrd="1" destOrd="0" presId="urn:microsoft.com/office/officeart/2005/8/layout/vList5"/>
    <dgm:cxn modelId="{21E4D4E2-50C1-4A8B-9833-9582EA30F201}" type="presParOf" srcId="{1178EFF9-FF04-4C46-A150-B8ADBB637F52}" destId="{76812687-A377-4905-8B93-FE28FEEBF0FB}" srcOrd="2" destOrd="0" presId="urn:microsoft.com/office/officeart/2005/8/layout/vList5"/>
    <dgm:cxn modelId="{F2220398-9EC8-4106-8E37-75BBEBF4326A}" type="presParOf" srcId="{76812687-A377-4905-8B93-FE28FEEBF0FB}" destId="{F940F335-05A4-4FCF-A518-B443A7029DBE}" srcOrd="0" destOrd="0" presId="urn:microsoft.com/office/officeart/2005/8/layout/vList5"/>
    <dgm:cxn modelId="{AD82B088-8EC8-4F4A-A875-ABC9C723EDA2}" type="presParOf" srcId="{1178EFF9-FF04-4C46-A150-B8ADBB637F52}" destId="{36004B1F-D61B-4364-8B68-C75B01E08221}" srcOrd="3" destOrd="0" presId="urn:microsoft.com/office/officeart/2005/8/layout/vList5"/>
    <dgm:cxn modelId="{4CD602CF-46EA-48C0-A094-5A13149AC911}" type="presParOf" srcId="{1178EFF9-FF04-4C46-A150-B8ADBB637F52}" destId="{E3DCDE68-418A-4600-A405-3370C1F71641}" srcOrd="4" destOrd="0" presId="urn:microsoft.com/office/officeart/2005/8/layout/vList5"/>
    <dgm:cxn modelId="{CB839160-1A85-40AB-8619-7452F8E9EB23}" type="presParOf" srcId="{E3DCDE68-418A-4600-A405-3370C1F71641}" destId="{3A758CC9-3E06-4CF9-B0B5-02FD9F3D2B7C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4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C9E7AA62-3356-42E1-ABDC-5F2C3E8B35E2}" type="doc">
      <dgm:prSet loTypeId="urn:microsoft.com/office/officeart/2005/8/layout/vList5" loCatId="list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BC566069-0790-4623-9059-DF8F031D0142}">
      <dgm:prSet/>
      <dgm:spPr/>
      <dgm:t>
        <a:bodyPr/>
        <a:lstStyle/>
        <a:p>
          <a:pPr rtl="0"/>
          <a:r>
            <a:rPr lang="ru-RU" dirty="0" smtClean="0"/>
            <a:t>Заключение договора с родителями о сопровождении детей </a:t>
          </a:r>
          <a:r>
            <a:rPr lang="ru-RU" dirty="0" err="1" smtClean="0"/>
            <a:t>ПМПк</a:t>
          </a:r>
          <a:endParaRPr lang="ru-RU" dirty="0"/>
        </a:p>
      </dgm:t>
    </dgm:pt>
    <dgm:pt modelId="{41132943-057D-4E63-8809-190AF17C5435}" type="parTrans" cxnId="{AB671CBF-1FAD-4136-A8AE-E45ADE55ABC8}">
      <dgm:prSet/>
      <dgm:spPr/>
      <dgm:t>
        <a:bodyPr/>
        <a:lstStyle/>
        <a:p>
          <a:endParaRPr lang="ru-RU"/>
        </a:p>
      </dgm:t>
    </dgm:pt>
    <dgm:pt modelId="{E376A40D-9C3C-4C07-B0FF-38F06C0437DD}" type="sibTrans" cxnId="{AB671CBF-1FAD-4136-A8AE-E45ADE55ABC8}">
      <dgm:prSet/>
      <dgm:spPr/>
      <dgm:t>
        <a:bodyPr/>
        <a:lstStyle/>
        <a:p>
          <a:endParaRPr lang="ru-RU"/>
        </a:p>
      </dgm:t>
    </dgm:pt>
    <dgm:pt modelId="{C3BE4DD6-17AD-44F0-AF82-2B7ABB1D085F}">
      <dgm:prSet/>
      <dgm:spPr/>
      <dgm:t>
        <a:bodyPr/>
        <a:lstStyle/>
        <a:p>
          <a:pPr rtl="0"/>
          <a:r>
            <a:rPr lang="ru-RU" dirty="0" smtClean="0"/>
            <a:t>(80-100 мин)</a:t>
          </a:r>
          <a:endParaRPr lang="ru-RU" dirty="0"/>
        </a:p>
      </dgm:t>
    </dgm:pt>
    <dgm:pt modelId="{94C7533B-8D04-407C-A918-28A193F400BA}" type="parTrans" cxnId="{BC53BF7F-D797-4E19-A9C3-AD9995A82CCC}">
      <dgm:prSet/>
      <dgm:spPr/>
      <dgm:t>
        <a:bodyPr/>
        <a:lstStyle/>
        <a:p>
          <a:endParaRPr lang="ru-RU"/>
        </a:p>
      </dgm:t>
    </dgm:pt>
    <dgm:pt modelId="{A1BEC66D-B158-4666-83F3-F1AE5D9B9067}" type="sibTrans" cxnId="{BC53BF7F-D797-4E19-A9C3-AD9995A82CCC}">
      <dgm:prSet/>
      <dgm:spPr/>
      <dgm:t>
        <a:bodyPr/>
        <a:lstStyle/>
        <a:p>
          <a:endParaRPr lang="ru-RU"/>
        </a:p>
      </dgm:t>
    </dgm:pt>
    <dgm:pt modelId="{5739668F-228E-4A8C-BCA2-9A26393D2691}">
      <dgm:prSet/>
      <dgm:spPr/>
      <dgm:t>
        <a:bodyPr/>
        <a:lstStyle/>
        <a:p>
          <a:pPr rtl="0"/>
          <a:r>
            <a:rPr lang="ru-RU" dirty="0" smtClean="0"/>
            <a:t>Специалисты</a:t>
          </a:r>
          <a:endParaRPr lang="ru-RU" dirty="0"/>
        </a:p>
      </dgm:t>
    </dgm:pt>
    <dgm:pt modelId="{21C02285-9EC7-4BF8-BACE-BCEC54351D5A}" type="parTrans" cxnId="{356806D5-9AC8-4830-BFF6-73AB69108869}">
      <dgm:prSet/>
      <dgm:spPr/>
      <dgm:t>
        <a:bodyPr/>
        <a:lstStyle/>
        <a:p>
          <a:endParaRPr lang="ru-RU"/>
        </a:p>
      </dgm:t>
    </dgm:pt>
    <dgm:pt modelId="{618F182D-305E-4608-965D-D87F51D0F633}" type="sibTrans" cxnId="{356806D5-9AC8-4830-BFF6-73AB69108869}">
      <dgm:prSet/>
      <dgm:spPr/>
      <dgm:t>
        <a:bodyPr/>
        <a:lstStyle/>
        <a:p>
          <a:endParaRPr lang="ru-RU"/>
        </a:p>
      </dgm:t>
    </dgm:pt>
    <dgm:pt modelId="{71642A1D-EA5B-49B2-B883-38757CC6338C}" type="pres">
      <dgm:prSet presAssocID="{C9E7AA62-3356-42E1-ABDC-5F2C3E8B35E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81436AF-27A4-4689-80A9-D29124B39EEA}" type="pres">
      <dgm:prSet presAssocID="{5739668F-228E-4A8C-BCA2-9A26393D2691}" presName="linNode" presStyleCnt="0"/>
      <dgm:spPr/>
      <dgm:t>
        <a:bodyPr/>
        <a:lstStyle/>
        <a:p>
          <a:endParaRPr lang="ru-RU"/>
        </a:p>
      </dgm:t>
    </dgm:pt>
    <dgm:pt modelId="{998C2A21-EEE0-4D8A-BD3B-F6D4E74C1095}" type="pres">
      <dgm:prSet presAssocID="{5739668F-228E-4A8C-BCA2-9A26393D2691}" presName="parentText" presStyleLbl="node1" presStyleIdx="0" presStyleCnt="3" custScaleX="277778" custScaleY="3697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406B5B-83F9-4B33-81D0-273E32BFEAFF}" type="pres">
      <dgm:prSet presAssocID="{618F182D-305E-4608-965D-D87F51D0F633}" presName="sp" presStyleCnt="0"/>
      <dgm:spPr/>
      <dgm:t>
        <a:bodyPr/>
        <a:lstStyle/>
        <a:p>
          <a:endParaRPr lang="ru-RU"/>
        </a:p>
      </dgm:t>
    </dgm:pt>
    <dgm:pt modelId="{CD393853-5568-4BBD-B48E-A263D96DF76B}" type="pres">
      <dgm:prSet presAssocID="{BC566069-0790-4623-9059-DF8F031D0142}" presName="linNode" presStyleCnt="0"/>
      <dgm:spPr/>
      <dgm:t>
        <a:bodyPr/>
        <a:lstStyle/>
        <a:p>
          <a:endParaRPr lang="ru-RU"/>
        </a:p>
      </dgm:t>
    </dgm:pt>
    <dgm:pt modelId="{14620657-BF85-46BF-89CC-D52744C4A63F}" type="pres">
      <dgm:prSet presAssocID="{BC566069-0790-4623-9059-DF8F031D0142}" presName="parentText" presStyleLbl="node1" presStyleIdx="1" presStyleCnt="3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C06393-DF01-4E8C-8D71-F2606A02F4AF}" type="pres">
      <dgm:prSet presAssocID="{E376A40D-9C3C-4C07-B0FF-38F06C0437DD}" presName="sp" presStyleCnt="0"/>
      <dgm:spPr/>
      <dgm:t>
        <a:bodyPr/>
        <a:lstStyle/>
        <a:p>
          <a:endParaRPr lang="ru-RU"/>
        </a:p>
      </dgm:t>
    </dgm:pt>
    <dgm:pt modelId="{41928642-6C6E-442B-BCDD-99B081D103E0}" type="pres">
      <dgm:prSet presAssocID="{C3BE4DD6-17AD-44F0-AF82-2B7ABB1D085F}" presName="linNode" presStyleCnt="0"/>
      <dgm:spPr/>
      <dgm:t>
        <a:bodyPr/>
        <a:lstStyle/>
        <a:p>
          <a:endParaRPr lang="ru-RU"/>
        </a:p>
      </dgm:t>
    </dgm:pt>
    <dgm:pt modelId="{0DA334E1-338D-448F-A2E3-FDF31E13637F}" type="pres">
      <dgm:prSet presAssocID="{C3BE4DD6-17AD-44F0-AF82-2B7ABB1D085F}" presName="parentText" presStyleLbl="node1" presStyleIdx="2" presStyleCnt="3" custScaleX="277778" custScaleY="3148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512F22D-3824-4B08-89E6-A5FC3A64A3D1}" type="presOf" srcId="{5739668F-228E-4A8C-BCA2-9A26393D2691}" destId="{998C2A21-EEE0-4D8A-BD3B-F6D4E74C1095}" srcOrd="0" destOrd="0" presId="urn:microsoft.com/office/officeart/2005/8/layout/vList5"/>
    <dgm:cxn modelId="{6D0B67F6-9C12-4C44-AD06-D10AA38D1C25}" type="presOf" srcId="{BC566069-0790-4623-9059-DF8F031D0142}" destId="{14620657-BF85-46BF-89CC-D52744C4A63F}" srcOrd="0" destOrd="0" presId="urn:microsoft.com/office/officeart/2005/8/layout/vList5"/>
    <dgm:cxn modelId="{B10C6F3E-B475-4E28-AF7C-3B99BF5B777C}" type="presOf" srcId="{C9E7AA62-3356-42E1-ABDC-5F2C3E8B35E2}" destId="{71642A1D-EA5B-49B2-B883-38757CC6338C}" srcOrd="0" destOrd="0" presId="urn:microsoft.com/office/officeart/2005/8/layout/vList5"/>
    <dgm:cxn modelId="{AB671CBF-1FAD-4136-A8AE-E45ADE55ABC8}" srcId="{C9E7AA62-3356-42E1-ABDC-5F2C3E8B35E2}" destId="{BC566069-0790-4623-9059-DF8F031D0142}" srcOrd="1" destOrd="0" parTransId="{41132943-057D-4E63-8809-190AF17C5435}" sibTransId="{E376A40D-9C3C-4C07-B0FF-38F06C0437DD}"/>
    <dgm:cxn modelId="{356806D5-9AC8-4830-BFF6-73AB69108869}" srcId="{C9E7AA62-3356-42E1-ABDC-5F2C3E8B35E2}" destId="{5739668F-228E-4A8C-BCA2-9A26393D2691}" srcOrd="0" destOrd="0" parTransId="{21C02285-9EC7-4BF8-BACE-BCEC54351D5A}" sibTransId="{618F182D-305E-4608-965D-D87F51D0F633}"/>
    <dgm:cxn modelId="{BC53BF7F-D797-4E19-A9C3-AD9995A82CCC}" srcId="{C9E7AA62-3356-42E1-ABDC-5F2C3E8B35E2}" destId="{C3BE4DD6-17AD-44F0-AF82-2B7ABB1D085F}" srcOrd="2" destOrd="0" parTransId="{94C7533B-8D04-407C-A918-28A193F400BA}" sibTransId="{A1BEC66D-B158-4666-83F3-F1AE5D9B9067}"/>
    <dgm:cxn modelId="{7213B7BD-1586-4204-AF98-916A40020637}" type="presOf" srcId="{C3BE4DD6-17AD-44F0-AF82-2B7ABB1D085F}" destId="{0DA334E1-338D-448F-A2E3-FDF31E13637F}" srcOrd="0" destOrd="0" presId="urn:microsoft.com/office/officeart/2005/8/layout/vList5"/>
    <dgm:cxn modelId="{E51B42F8-08F3-48C8-A29A-FDBEA2C770FB}" type="presParOf" srcId="{71642A1D-EA5B-49B2-B883-38757CC6338C}" destId="{381436AF-27A4-4689-80A9-D29124B39EEA}" srcOrd="0" destOrd="0" presId="urn:microsoft.com/office/officeart/2005/8/layout/vList5"/>
    <dgm:cxn modelId="{FBE07EE1-761C-4E1C-A439-3A196878B53B}" type="presParOf" srcId="{381436AF-27A4-4689-80A9-D29124B39EEA}" destId="{998C2A21-EEE0-4D8A-BD3B-F6D4E74C1095}" srcOrd="0" destOrd="0" presId="urn:microsoft.com/office/officeart/2005/8/layout/vList5"/>
    <dgm:cxn modelId="{8697ED92-CCF6-4B79-9D0B-1A1AB78D9F91}" type="presParOf" srcId="{71642A1D-EA5B-49B2-B883-38757CC6338C}" destId="{F9406B5B-83F9-4B33-81D0-273E32BFEAFF}" srcOrd="1" destOrd="0" presId="urn:microsoft.com/office/officeart/2005/8/layout/vList5"/>
    <dgm:cxn modelId="{D09A854B-1CAC-4C4D-BDA5-B388CC1447EE}" type="presParOf" srcId="{71642A1D-EA5B-49B2-B883-38757CC6338C}" destId="{CD393853-5568-4BBD-B48E-A263D96DF76B}" srcOrd="2" destOrd="0" presId="urn:microsoft.com/office/officeart/2005/8/layout/vList5"/>
    <dgm:cxn modelId="{E5CCBC64-FE24-46C0-87EB-A672949440FC}" type="presParOf" srcId="{CD393853-5568-4BBD-B48E-A263D96DF76B}" destId="{14620657-BF85-46BF-89CC-D52744C4A63F}" srcOrd="0" destOrd="0" presId="urn:microsoft.com/office/officeart/2005/8/layout/vList5"/>
    <dgm:cxn modelId="{F4568CF9-BA23-47CF-BD79-59B800F168E4}" type="presParOf" srcId="{71642A1D-EA5B-49B2-B883-38757CC6338C}" destId="{6FC06393-DF01-4E8C-8D71-F2606A02F4AF}" srcOrd="3" destOrd="0" presId="urn:microsoft.com/office/officeart/2005/8/layout/vList5"/>
    <dgm:cxn modelId="{C4C764E6-8677-4083-841F-EA0553312A70}" type="presParOf" srcId="{71642A1D-EA5B-49B2-B883-38757CC6338C}" destId="{41928642-6C6E-442B-BCDD-99B081D103E0}" srcOrd="4" destOrd="0" presId="urn:microsoft.com/office/officeart/2005/8/layout/vList5"/>
    <dgm:cxn modelId="{21750299-73EB-4BA1-8734-C25E12C8AD96}" type="presParOf" srcId="{41928642-6C6E-442B-BCDD-99B081D103E0}" destId="{0DA334E1-338D-448F-A2E3-FDF31E13637F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51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37FE1581-E5A1-446C-AB34-04684DE618EB}" type="doc">
      <dgm:prSet loTypeId="urn:microsoft.com/office/officeart/2005/8/layout/vList5" loCatId="list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425E5A5E-33BD-4237-AA6E-780C9E269975}">
      <dgm:prSet/>
      <dgm:spPr/>
      <dgm:t>
        <a:bodyPr/>
        <a:lstStyle/>
        <a:p>
          <a:pPr rtl="0"/>
          <a:r>
            <a:rPr lang="ru-RU" dirty="0" smtClean="0"/>
            <a:t>Запись детей в «Журнал записи детей на </a:t>
          </a:r>
          <a:r>
            <a:rPr lang="ru-RU" dirty="0" err="1" smtClean="0"/>
            <a:t>ПМПк</a:t>
          </a:r>
          <a:r>
            <a:rPr lang="ru-RU" dirty="0" smtClean="0"/>
            <a:t>»</a:t>
          </a:r>
          <a:endParaRPr lang="ru-RU" dirty="0"/>
        </a:p>
      </dgm:t>
    </dgm:pt>
    <dgm:pt modelId="{B8D1DFED-3BD5-446C-9A00-3B6E61DF3F81}" type="parTrans" cxnId="{A6C081C9-3658-431F-AEB7-564073BE3260}">
      <dgm:prSet/>
      <dgm:spPr/>
      <dgm:t>
        <a:bodyPr/>
        <a:lstStyle/>
        <a:p>
          <a:endParaRPr lang="ru-RU"/>
        </a:p>
      </dgm:t>
    </dgm:pt>
    <dgm:pt modelId="{DFEE7367-6EA0-4267-80CA-31674FCF1266}" type="sibTrans" cxnId="{A6C081C9-3658-431F-AEB7-564073BE3260}">
      <dgm:prSet/>
      <dgm:spPr/>
      <dgm:t>
        <a:bodyPr/>
        <a:lstStyle/>
        <a:p>
          <a:endParaRPr lang="ru-RU"/>
        </a:p>
      </dgm:t>
    </dgm:pt>
    <dgm:pt modelId="{01A3FF64-43F5-40BA-BF3A-51AB35EEEECC}">
      <dgm:prSet/>
      <dgm:spPr/>
      <dgm:t>
        <a:bodyPr/>
        <a:lstStyle/>
        <a:p>
          <a:pPr rtl="0"/>
          <a:r>
            <a:rPr lang="ru-RU" dirty="0" smtClean="0"/>
            <a:t>(40-55 мин)</a:t>
          </a:r>
          <a:endParaRPr lang="ru-RU" dirty="0"/>
        </a:p>
      </dgm:t>
    </dgm:pt>
    <dgm:pt modelId="{A642211D-E0C4-430A-B6EF-984797D086C6}" type="parTrans" cxnId="{6075C5C9-6F8D-4778-ABF9-E0066D743FD6}">
      <dgm:prSet/>
      <dgm:spPr/>
      <dgm:t>
        <a:bodyPr/>
        <a:lstStyle/>
        <a:p>
          <a:endParaRPr lang="ru-RU"/>
        </a:p>
      </dgm:t>
    </dgm:pt>
    <dgm:pt modelId="{C787F5AA-6437-49EF-800A-657E96DE84C0}" type="sibTrans" cxnId="{6075C5C9-6F8D-4778-ABF9-E0066D743FD6}">
      <dgm:prSet/>
      <dgm:spPr/>
      <dgm:t>
        <a:bodyPr/>
        <a:lstStyle/>
        <a:p>
          <a:endParaRPr lang="ru-RU"/>
        </a:p>
      </dgm:t>
    </dgm:pt>
    <dgm:pt modelId="{F2A2BBBE-E5FC-49BE-83D1-87A728D72533}">
      <dgm:prSet/>
      <dgm:spPr/>
      <dgm:t>
        <a:bodyPr/>
        <a:lstStyle/>
        <a:p>
          <a:pPr rtl="0"/>
          <a:r>
            <a:rPr lang="ru-RU" dirty="0" smtClean="0"/>
            <a:t>Секретарь </a:t>
          </a:r>
          <a:r>
            <a:rPr lang="ru-RU" dirty="0" err="1" smtClean="0"/>
            <a:t>ПМПк</a:t>
          </a:r>
          <a:endParaRPr lang="ru-RU" dirty="0"/>
        </a:p>
      </dgm:t>
    </dgm:pt>
    <dgm:pt modelId="{C6F26329-6BFE-41DC-A4E5-DBA3E7F8D5AE}" type="parTrans" cxnId="{088B9676-ED79-4A25-BBFC-585484DEE7E2}">
      <dgm:prSet/>
      <dgm:spPr/>
      <dgm:t>
        <a:bodyPr/>
        <a:lstStyle/>
        <a:p>
          <a:endParaRPr lang="ru-RU"/>
        </a:p>
      </dgm:t>
    </dgm:pt>
    <dgm:pt modelId="{F73054DE-A868-4BED-A735-6B75514EF46E}" type="sibTrans" cxnId="{088B9676-ED79-4A25-BBFC-585484DEE7E2}">
      <dgm:prSet/>
      <dgm:spPr/>
      <dgm:t>
        <a:bodyPr/>
        <a:lstStyle/>
        <a:p>
          <a:endParaRPr lang="ru-RU"/>
        </a:p>
      </dgm:t>
    </dgm:pt>
    <dgm:pt modelId="{7D6EB2B8-082A-4316-BB01-D80131B58B4F}" type="pres">
      <dgm:prSet presAssocID="{37FE1581-E5A1-446C-AB34-04684DE618E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D28EB92-0E4A-4AF0-BDA7-DE1C66983688}" type="pres">
      <dgm:prSet presAssocID="{F2A2BBBE-E5FC-49BE-83D1-87A728D72533}" presName="linNode" presStyleCnt="0"/>
      <dgm:spPr/>
      <dgm:t>
        <a:bodyPr/>
        <a:lstStyle/>
        <a:p>
          <a:endParaRPr lang="ru-RU"/>
        </a:p>
      </dgm:t>
    </dgm:pt>
    <dgm:pt modelId="{E7950258-1F03-4A33-A63D-3C01DA7305E5}" type="pres">
      <dgm:prSet presAssocID="{F2A2BBBE-E5FC-49BE-83D1-87A728D72533}" presName="parentText" presStyleLbl="node1" presStyleIdx="0" presStyleCnt="3" custScaleX="277778" custScaleY="3634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E2EBCD-B87C-4F9B-A622-DFD69357256E}" type="pres">
      <dgm:prSet presAssocID="{F73054DE-A868-4BED-A735-6B75514EF46E}" presName="sp" presStyleCnt="0"/>
      <dgm:spPr/>
      <dgm:t>
        <a:bodyPr/>
        <a:lstStyle/>
        <a:p>
          <a:endParaRPr lang="ru-RU"/>
        </a:p>
      </dgm:t>
    </dgm:pt>
    <dgm:pt modelId="{5F9673CA-7E7E-403F-BD35-D0C680CD4575}" type="pres">
      <dgm:prSet presAssocID="{425E5A5E-33BD-4237-AA6E-780C9E269975}" presName="linNode" presStyleCnt="0"/>
      <dgm:spPr/>
      <dgm:t>
        <a:bodyPr/>
        <a:lstStyle/>
        <a:p>
          <a:endParaRPr lang="ru-RU"/>
        </a:p>
      </dgm:t>
    </dgm:pt>
    <dgm:pt modelId="{646FFA92-3B0D-4269-9A5D-971EF81CCCCA}" type="pres">
      <dgm:prSet presAssocID="{425E5A5E-33BD-4237-AA6E-780C9E269975}" presName="parentText" presStyleLbl="node1" presStyleIdx="1" presStyleCnt="3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B3911C-B0BA-476E-ABC7-BD503630FFC5}" type="pres">
      <dgm:prSet presAssocID="{DFEE7367-6EA0-4267-80CA-31674FCF1266}" presName="sp" presStyleCnt="0"/>
      <dgm:spPr/>
      <dgm:t>
        <a:bodyPr/>
        <a:lstStyle/>
        <a:p>
          <a:endParaRPr lang="ru-RU"/>
        </a:p>
      </dgm:t>
    </dgm:pt>
    <dgm:pt modelId="{194D2CD4-668A-431C-967D-5AFBBBE887D2}" type="pres">
      <dgm:prSet presAssocID="{01A3FF64-43F5-40BA-BF3A-51AB35EEEECC}" presName="linNode" presStyleCnt="0"/>
      <dgm:spPr/>
      <dgm:t>
        <a:bodyPr/>
        <a:lstStyle/>
        <a:p>
          <a:endParaRPr lang="ru-RU"/>
        </a:p>
      </dgm:t>
    </dgm:pt>
    <dgm:pt modelId="{8F9D06AF-AB2F-4CCC-BC07-9D300C91237E}" type="pres">
      <dgm:prSet presAssocID="{01A3FF64-43F5-40BA-BF3A-51AB35EEEECC}" presName="parentText" presStyleLbl="node1" presStyleIdx="2" presStyleCnt="3" custScaleX="277778" custScaleY="2672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075C5C9-6F8D-4778-ABF9-E0066D743FD6}" srcId="{37FE1581-E5A1-446C-AB34-04684DE618EB}" destId="{01A3FF64-43F5-40BA-BF3A-51AB35EEEECC}" srcOrd="2" destOrd="0" parTransId="{A642211D-E0C4-430A-B6EF-984797D086C6}" sibTransId="{C787F5AA-6437-49EF-800A-657E96DE84C0}"/>
    <dgm:cxn modelId="{9809265C-C2B9-4970-A467-DA2689952744}" type="presOf" srcId="{F2A2BBBE-E5FC-49BE-83D1-87A728D72533}" destId="{E7950258-1F03-4A33-A63D-3C01DA7305E5}" srcOrd="0" destOrd="0" presId="urn:microsoft.com/office/officeart/2005/8/layout/vList5"/>
    <dgm:cxn modelId="{56775591-C69E-43C3-9EA5-AE3583A8205E}" type="presOf" srcId="{425E5A5E-33BD-4237-AA6E-780C9E269975}" destId="{646FFA92-3B0D-4269-9A5D-971EF81CCCCA}" srcOrd="0" destOrd="0" presId="urn:microsoft.com/office/officeart/2005/8/layout/vList5"/>
    <dgm:cxn modelId="{2E8D7C66-7949-4C99-A681-826F74EA8C01}" type="presOf" srcId="{37FE1581-E5A1-446C-AB34-04684DE618EB}" destId="{7D6EB2B8-082A-4316-BB01-D80131B58B4F}" srcOrd="0" destOrd="0" presId="urn:microsoft.com/office/officeart/2005/8/layout/vList5"/>
    <dgm:cxn modelId="{088B9676-ED79-4A25-BBFC-585484DEE7E2}" srcId="{37FE1581-E5A1-446C-AB34-04684DE618EB}" destId="{F2A2BBBE-E5FC-49BE-83D1-87A728D72533}" srcOrd="0" destOrd="0" parTransId="{C6F26329-6BFE-41DC-A4E5-DBA3E7F8D5AE}" sibTransId="{F73054DE-A868-4BED-A735-6B75514EF46E}"/>
    <dgm:cxn modelId="{A6C081C9-3658-431F-AEB7-564073BE3260}" srcId="{37FE1581-E5A1-446C-AB34-04684DE618EB}" destId="{425E5A5E-33BD-4237-AA6E-780C9E269975}" srcOrd="1" destOrd="0" parTransId="{B8D1DFED-3BD5-446C-9A00-3B6E61DF3F81}" sibTransId="{DFEE7367-6EA0-4267-80CA-31674FCF1266}"/>
    <dgm:cxn modelId="{2ED4014D-5858-4756-AFEB-DD760EC450EC}" type="presOf" srcId="{01A3FF64-43F5-40BA-BF3A-51AB35EEEECC}" destId="{8F9D06AF-AB2F-4CCC-BC07-9D300C91237E}" srcOrd="0" destOrd="0" presId="urn:microsoft.com/office/officeart/2005/8/layout/vList5"/>
    <dgm:cxn modelId="{B8A6927C-F127-4DDE-B45E-A02D171B29F2}" type="presParOf" srcId="{7D6EB2B8-082A-4316-BB01-D80131B58B4F}" destId="{0D28EB92-0E4A-4AF0-BDA7-DE1C66983688}" srcOrd="0" destOrd="0" presId="urn:microsoft.com/office/officeart/2005/8/layout/vList5"/>
    <dgm:cxn modelId="{68594786-8B8D-4518-90A4-06A2E1959231}" type="presParOf" srcId="{0D28EB92-0E4A-4AF0-BDA7-DE1C66983688}" destId="{E7950258-1F03-4A33-A63D-3C01DA7305E5}" srcOrd="0" destOrd="0" presId="urn:microsoft.com/office/officeart/2005/8/layout/vList5"/>
    <dgm:cxn modelId="{EA976E3F-36C5-477F-AF13-D3DCDA36937F}" type="presParOf" srcId="{7D6EB2B8-082A-4316-BB01-D80131B58B4F}" destId="{77E2EBCD-B87C-4F9B-A622-DFD69357256E}" srcOrd="1" destOrd="0" presId="urn:microsoft.com/office/officeart/2005/8/layout/vList5"/>
    <dgm:cxn modelId="{05D7ADF4-F474-41CA-B6FB-EF6CA7E24DB1}" type="presParOf" srcId="{7D6EB2B8-082A-4316-BB01-D80131B58B4F}" destId="{5F9673CA-7E7E-403F-BD35-D0C680CD4575}" srcOrd="2" destOrd="0" presId="urn:microsoft.com/office/officeart/2005/8/layout/vList5"/>
    <dgm:cxn modelId="{07C3928C-05A9-48A9-8ABC-0CD70CB3F635}" type="presParOf" srcId="{5F9673CA-7E7E-403F-BD35-D0C680CD4575}" destId="{646FFA92-3B0D-4269-9A5D-971EF81CCCCA}" srcOrd="0" destOrd="0" presId="urn:microsoft.com/office/officeart/2005/8/layout/vList5"/>
    <dgm:cxn modelId="{13C01FB9-C853-4996-8D41-1E8C7E507B7F}" type="presParOf" srcId="{7D6EB2B8-082A-4316-BB01-D80131B58B4F}" destId="{2AB3911C-B0BA-476E-ABC7-BD503630FFC5}" srcOrd="3" destOrd="0" presId="urn:microsoft.com/office/officeart/2005/8/layout/vList5"/>
    <dgm:cxn modelId="{EEF4EB43-68C2-48FE-ABCA-06E849870DB8}" type="presParOf" srcId="{7D6EB2B8-082A-4316-BB01-D80131B58B4F}" destId="{194D2CD4-668A-431C-967D-5AFBBBE887D2}" srcOrd="4" destOrd="0" presId="urn:microsoft.com/office/officeart/2005/8/layout/vList5"/>
    <dgm:cxn modelId="{A3E9B51D-138B-4717-8CF0-67008BEC20E3}" type="presParOf" srcId="{194D2CD4-668A-431C-967D-5AFBBBE887D2}" destId="{8F9D06AF-AB2F-4CCC-BC07-9D300C91237E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5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5DB6897B-824E-4D9C-BE00-8BB01E89D1BC}" type="doc">
      <dgm:prSet loTypeId="urn:microsoft.com/office/officeart/2005/8/layout/vList5" loCatId="list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BD237227-7A1A-421B-9F47-B10E31AF2F2F}">
      <dgm:prSet/>
      <dgm:spPr/>
      <dgm:t>
        <a:bodyPr/>
        <a:lstStyle/>
        <a:p>
          <a:pPr rtl="0"/>
          <a:r>
            <a:rPr lang="ru-RU" dirty="0" smtClean="0"/>
            <a:t>Углубленная диагностика детей</a:t>
          </a:r>
          <a:endParaRPr lang="ru-RU" dirty="0"/>
        </a:p>
      </dgm:t>
    </dgm:pt>
    <dgm:pt modelId="{026EC347-A36E-42B4-A221-AB4C7B0D6F13}" type="parTrans" cxnId="{753DE106-AEE2-4A2A-9632-5E213B9FFD6D}">
      <dgm:prSet/>
      <dgm:spPr/>
      <dgm:t>
        <a:bodyPr/>
        <a:lstStyle/>
        <a:p>
          <a:endParaRPr lang="ru-RU"/>
        </a:p>
      </dgm:t>
    </dgm:pt>
    <dgm:pt modelId="{07330B62-7CB2-451C-BEF8-4CD571728176}" type="sibTrans" cxnId="{753DE106-AEE2-4A2A-9632-5E213B9FFD6D}">
      <dgm:prSet/>
      <dgm:spPr/>
      <dgm:t>
        <a:bodyPr/>
        <a:lstStyle/>
        <a:p>
          <a:endParaRPr lang="ru-RU"/>
        </a:p>
      </dgm:t>
    </dgm:pt>
    <dgm:pt modelId="{43B2C4F4-05D7-44BD-B7BF-0817E3EDB0B2}">
      <dgm:prSet/>
      <dgm:spPr/>
      <dgm:t>
        <a:bodyPr/>
        <a:lstStyle/>
        <a:p>
          <a:pPr rtl="0"/>
          <a:r>
            <a:rPr lang="ru-RU" dirty="0" smtClean="0"/>
            <a:t>(180-200 мин)</a:t>
          </a:r>
          <a:endParaRPr lang="ru-RU" dirty="0"/>
        </a:p>
      </dgm:t>
    </dgm:pt>
    <dgm:pt modelId="{4AD8110A-BC6A-40F3-A983-BB04AEA3F79F}" type="parTrans" cxnId="{34A62F31-6D86-4FD8-9E5C-42D719B096E5}">
      <dgm:prSet/>
      <dgm:spPr/>
      <dgm:t>
        <a:bodyPr/>
        <a:lstStyle/>
        <a:p>
          <a:endParaRPr lang="ru-RU"/>
        </a:p>
      </dgm:t>
    </dgm:pt>
    <dgm:pt modelId="{6D21A181-CD07-428C-AE5F-22DA65A91601}" type="sibTrans" cxnId="{34A62F31-6D86-4FD8-9E5C-42D719B096E5}">
      <dgm:prSet/>
      <dgm:spPr/>
      <dgm:t>
        <a:bodyPr/>
        <a:lstStyle/>
        <a:p>
          <a:endParaRPr lang="ru-RU"/>
        </a:p>
      </dgm:t>
    </dgm:pt>
    <dgm:pt modelId="{165B9707-E944-4899-A2CF-BDCEB55BD3C4}">
      <dgm:prSet/>
      <dgm:spPr/>
      <dgm:t>
        <a:bodyPr/>
        <a:lstStyle/>
        <a:p>
          <a:pPr rtl="0"/>
          <a:r>
            <a:rPr lang="ru-RU" dirty="0" smtClean="0"/>
            <a:t>Специалисты</a:t>
          </a:r>
          <a:endParaRPr lang="ru-RU" dirty="0"/>
        </a:p>
      </dgm:t>
    </dgm:pt>
    <dgm:pt modelId="{A876B2B8-ED88-49DA-B1C5-0436792C5206}" type="parTrans" cxnId="{81AFEC3F-F28D-428E-BEE5-CBBADF6105A3}">
      <dgm:prSet/>
      <dgm:spPr/>
      <dgm:t>
        <a:bodyPr/>
        <a:lstStyle/>
        <a:p>
          <a:endParaRPr lang="ru-RU"/>
        </a:p>
      </dgm:t>
    </dgm:pt>
    <dgm:pt modelId="{96F254B4-B683-4823-B11C-A1C49AD6C316}" type="sibTrans" cxnId="{81AFEC3F-F28D-428E-BEE5-CBBADF6105A3}">
      <dgm:prSet/>
      <dgm:spPr/>
      <dgm:t>
        <a:bodyPr/>
        <a:lstStyle/>
        <a:p>
          <a:endParaRPr lang="ru-RU"/>
        </a:p>
      </dgm:t>
    </dgm:pt>
    <dgm:pt modelId="{D4184B51-179B-4F31-9E9F-E72EABB9D4ED}" type="pres">
      <dgm:prSet presAssocID="{5DB6897B-824E-4D9C-BE00-8BB01E89D1B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55A38EC-E158-40AA-BB35-393E266B56D2}" type="pres">
      <dgm:prSet presAssocID="{165B9707-E944-4899-A2CF-BDCEB55BD3C4}" presName="linNode" presStyleCnt="0"/>
      <dgm:spPr/>
      <dgm:t>
        <a:bodyPr/>
        <a:lstStyle/>
        <a:p>
          <a:endParaRPr lang="ru-RU"/>
        </a:p>
      </dgm:t>
    </dgm:pt>
    <dgm:pt modelId="{E4AEE988-DD56-442C-9933-CDAF12A5441F}" type="pres">
      <dgm:prSet presAssocID="{165B9707-E944-4899-A2CF-BDCEB55BD3C4}" presName="parentText" presStyleLbl="node1" presStyleIdx="0" presStyleCnt="3" custScaleX="277778" custScaleY="3038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69CB0B-5037-450D-85CC-6370B70B7A94}" type="pres">
      <dgm:prSet presAssocID="{96F254B4-B683-4823-B11C-A1C49AD6C316}" presName="sp" presStyleCnt="0"/>
      <dgm:spPr/>
      <dgm:t>
        <a:bodyPr/>
        <a:lstStyle/>
        <a:p>
          <a:endParaRPr lang="ru-RU"/>
        </a:p>
      </dgm:t>
    </dgm:pt>
    <dgm:pt modelId="{C0A60E55-67B3-414A-983D-13722FD617E5}" type="pres">
      <dgm:prSet presAssocID="{BD237227-7A1A-421B-9F47-B10E31AF2F2F}" presName="linNode" presStyleCnt="0"/>
      <dgm:spPr/>
      <dgm:t>
        <a:bodyPr/>
        <a:lstStyle/>
        <a:p>
          <a:endParaRPr lang="ru-RU"/>
        </a:p>
      </dgm:t>
    </dgm:pt>
    <dgm:pt modelId="{3047C690-065C-4F97-A093-37347E0573F6}" type="pres">
      <dgm:prSet presAssocID="{BD237227-7A1A-421B-9F47-B10E31AF2F2F}" presName="parentText" presStyleLbl="node1" presStyleIdx="1" presStyleCnt="3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67329D-9BAD-4EBA-8773-09F231991141}" type="pres">
      <dgm:prSet presAssocID="{07330B62-7CB2-451C-BEF8-4CD571728176}" presName="sp" presStyleCnt="0"/>
      <dgm:spPr/>
      <dgm:t>
        <a:bodyPr/>
        <a:lstStyle/>
        <a:p>
          <a:endParaRPr lang="ru-RU"/>
        </a:p>
      </dgm:t>
    </dgm:pt>
    <dgm:pt modelId="{6BDD606A-D137-4CC3-93AF-F3580740E3A8}" type="pres">
      <dgm:prSet presAssocID="{43B2C4F4-05D7-44BD-B7BF-0817E3EDB0B2}" presName="linNode" presStyleCnt="0"/>
      <dgm:spPr/>
      <dgm:t>
        <a:bodyPr/>
        <a:lstStyle/>
        <a:p>
          <a:endParaRPr lang="ru-RU"/>
        </a:p>
      </dgm:t>
    </dgm:pt>
    <dgm:pt modelId="{A7FE5D41-4054-43CA-97EE-B9B335C19E88}" type="pres">
      <dgm:prSet presAssocID="{43B2C4F4-05D7-44BD-B7BF-0817E3EDB0B2}" presName="parentText" presStyleLbl="node1" presStyleIdx="2" presStyleCnt="3" custScaleX="277778" custScaleY="3894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139F901-9B97-4B9C-90BD-E891FE87C894}" type="presOf" srcId="{43B2C4F4-05D7-44BD-B7BF-0817E3EDB0B2}" destId="{A7FE5D41-4054-43CA-97EE-B9B335C19E88}" srcOrd="0" destOrd="0" presId="urn:microsoft.com/office/officeart/2005/8/layout/vList5"/>
    <dgm:cxn modelId="{81AFEC3F-F28D-428E-BEE5-CBBADF6105A3}" srcId="{5DB6897B-824E-4D9C-BE00-8BB01E89D1BC}" destId="{165B9707-E944-4899-A2CF-BDCEB55BD3C4}" srcOrd="0" destOrd="0" parTransId="{A876B2B8-ED88-49DA-B1C5-0436792C5206}" sibTransId="{96F254B4-B683-4823-B11C-A1C49AD6C316}"/>
    <dgm:cxn modelId="{D5427CCD-52D2-4BDB-ABAC-6F62248459F5}" type="presOf" srcId="{165B9707-E944-4899-A2CF-BDCEB55BD3C4}" destId="{E4AEE988-DD56-442C-9933-CDAF12A5441F}" srcOrd="0" destOrd="0" presId="urn:microsoft.com/office/officeart/2005/8/layout/vList5"/>
    <dgm:cxn modelId="{34A62F31-6D86-4FD8-9E5C-42D719B096E5}" srcId="{5DB6897B-824E-4D9C-BE00-8BB01E89D1BC}" destId="{43B2C4F4-05D7-44BD-B7BF-0817E3EDB0B2}" srcOrd="2" destOrd="0" parTransId="{4AD8110A-BC6A-40F3-A983-BB04AEA3F79F}" sibTransId="{6D21A181-CD07-428C-AE5F-22DA65A91601}"/>
    <dgm:cxn modelId="{753DE106-AEE2-4A2A-9632-5E213B9FFD6D}" srcId="{5DB6897B-824E-4D9C-BE00-8BB01E89D1BC}" destId="{BD237227-7A1A-421B-9F47-B10E31AF2F2F}" srcOrd="1" destOrd="0" parTransId="{026EC347-A36E-42B4-A221-AB4C7B0D6F13}" sibTransId="{07330B62-7CB2-451C-BEF8-4CD571728176}"/>
    <dgm:cxn modelId="{A328BA8F-BEB2-4ECC-A14B-FDCBE7FAC1B2}" type="presOf" srcId="{BD237227-7A1A-421B-9F47-B10E31AF2F2F}" destId="{3047C690-065C-4F97-A093-37347E0573F6}" srcOrd="0" destOrd="0" presId="urn:microsoft.com/office/officeart/2005/8/layout/vList5"/>
    <dgm:cxn modelId="{26CF50CA-F6F4-44BD-907F-DACE7A4111D0}" type="presOf" srcId="{5DB6897B-824E-4D9C-BE00-8BB01E89D1BC}" destId="{D4184B51-179B-4F31-9E9F-E72EABB9D4ED}" srcOrd="0" destOrd="0" presId="urn:microsoft.com/office/officeart/2005/8/layout/vList5"/>
    <dgm:cxn modelId="{DDE7127D-A5E6-4A57-A727-26208EBE44E5}" type="presParOf" srcId="{D4184B51-179B-4F31-9E9F-E72EABB9D4ED}" destId="{555A38EC-E158-40AA-BB35-393E266B56D2}" srcOrd="0" destOrd="0" presId="urn:microsoft.com/office/officeart/2005/8/layout/vList5"/>
    <dgm:cxn modelId="{D36A94EF-8B78-469D-8E0B-CDD45851F52B}" type="presParOf" srcId="{555A38EC-E158-40AA-BB35-393E266B56D2}" destId="{E4AEE988-DD56-442C-9933-CDAF12A5441F}" srcOrd="0" destOrd="0" presId="urn:microsoft.com/office/officeart/2005/8/layout/vList5"/>
    <dgm:cxn modelId="{8C6A14E0-A280-4946-8136-830437FEB989}" type="presParOf" srcId="{D4184B51-179B-4F31-9E9F-E72EABB9D4ED}" destId="{4D69CB0B-5037-450D-85CC-6370B70B7A94}" srcOrd="1" destOrd="0" presId="urn:microsoft.com/office/officeart/2005/8/layout/vList5"/>
    <dgm:cxn modelId="{CC58BE5A-462F-4B41-B1DD-AE7DF58F54CF}" type="presParOf" srcId="{D4184B51-179B-4F31-9E9F-E72EABB9D4ED}" destId="{C0A60E55-67B3-414A-983D-13722FD617E5}" srcOrd="2" destOrd="0" presId="urn:microsoft.com/office/officeart/2005/8/layout/vList5"/>
    <dgm:cxn modelId="{C1F4AFD6-D21E-4268-99AB-F2D446111C84}" type="presParOf" srcId="{C0A60E55-67B3-414A-983D-13722FD617E5}" destId="{3047C690-065C-4F97-A093-37347E0573F6}" srcOrd="0" destOrd="0" presId="urn:microsoft.com/office/officeart/2005/8/layout/vList5"/>
    <dgm:cxn modelId="{A2A2B22A-4AA4-4479-8A03-4A64D308FF48}" type="presParOf" srcId="{D4184B51-179B-4F31-9E9F-E72EABB9D4ED}" destId="{F667329D-9BAD-4EBA-8773-09F231991141}" srcOrd="3" destOrd="0" presId="urn:microsoft.com/office/officeart/2005/8/layout/vList5"/>
    <dgm:cxn modelId="{A8077F75-E519-4183-A48B-A77F25A4D7C1}" type="presParOf" srcId="{D4184B51-179B-4F31-9E9F-E72EABB9D4ED}" destId="{6BDD606A-D137-4CC3-93AF-F3580740E3A8}" srcOrd="4" destOrd="0" presId="urn:microsoft.com/office/officeart/2005/8/layout/vList5"/>
    <dgm:cxn modelId="{F31FD9FA-0CC9-4E83-A575-E2030B790661}" type="presParOf" srcId="{6BDD606A-D137-4CC3-93AF-F3580740E3A8}" destId="{A7FE5D41-4054-43CA-97EE-B9B335C19E88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0FE3D1-262C-4C61-AACC-8CB94019CC34}">
      <dsp:nvSpPr>
        <dsp:cNvPr id="0" name=""/>
        <dsp:cNvSpPr/>
      </dsp:nvSpPr>
      <dsp:spPr>
        <a:xfrm>
          <a:off x="0" y="0"/>
          <a:ext cx="1018353" cy="271930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17145" rIns="34290" bIns="17145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Педагоги</a:t>
          </a:r>
          <a:endParaRPr lang="ru-RU" sz="900" kern="1200" dirty="0"/>
        </a:p>
      </dsp:txBody>
      <dsp:txXfrm>
        <a:off x="13275" y="13275"/>
        <a:ext cx="991803" cy="245380"/>
      </dsp:txXfrm>
    </dsp:sp>
    <dsp:sp modelId="{19C0CD48-17FE-493C-87DD-842BD98EB6C1}">
      <dsp:nvSpPr>
        <dsp:cNvPr id="0" name=""/>
        <dsp:cNvSpPr/>
      </dsp:nvSpPr>
      <dsp:spPr>
        <a:xfrm>
          <a:off x="509" y="285753"/>
          <a:ext cx="1041962" cy="1001692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2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17145" rIns="34290" bIns="17145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Составление педагогических представлений по результатам углубленной диагностики детей </a:t>
          </a:r>
          <a:endParaRPr lang="ru-RU" sz="900" kern="1200" dirty="0"/>
        </a:p>
      </dsp:txBody>
      <dsp:txXfrm>
        <a:off x="49408" y="334652"/>
        <a:ext cx="944164" cy="903894"/>
      </dsp:txXfrm>
    </dsp:sp>
    <dsp:sp modelId="{8F14D847-F1EA-46E8-A662-278113424673}">
      <dsp:nvSpPr>
        <dsp:cNvPr id="0" name=""/>
        <dsp:cNvSpPr/>
      </dsp:nvSpPr>
      <dsp:spPr>
        <a:xfrm>
          <a:off x="509" y="1301042"/>
          <a:ext cx="1042981" cy="271930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17145" rIns="34290" bIns="17145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(60-120 мин)</a:t>
          </a:r>
          <a:endParaRPr lang="ru-RU" sz="900" kern="1200" dirty="0"/>
        </a:p>
      </dsp:txBody>
      <dsp:txXfrm>
        <a:off x="13784" y="1314317"/>
        <a:ext cx="1016431" cy="2453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24D82B-71A2-486F-9795-1331B66530C7}">
      <dsp:nvSpPr>
        <dsp:cNvPr id="0" name=""/>
        <dsp:cNvSpPr/>
      </dsp:nvSpPr>
      <dsp:spPr>
        <a:xfrm>
          <a:off x="1018" y="0"/>
          <a:ext cx="1042981" cy="271930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Специалисты</a:t>
          </a:r>
          <a:endParaRPr lang="ru-RU" sz="1000" kern="1200" dirty="0"/>
        </a:p>
      </dsp:txBody>
      <dsp:txXfrm>
        <a:off x="14293" y="13275"/>
        <a:ext cx="1016431" cy="245380"/>
      </dsp:txXfrm>
    </dsp:sp>
    <dsp:sp modelId="{C02556C6-D813-4967-84F7-740A521C51CB}">
      <dsp:nvSpPr>
        <dsp:cNvPr id="0" name=""/>
        <dsp:cNvSpPr/>
      </dsp:nvSpPr>
      <dsp:spPr>
        <a:xfrm>
          <a:off x="509" y="285752"/>
          <a:ext cx="955330" cy="1001695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2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Обработка результатов диагностики</a:t>
          </a:r>
          <a:endParaRPr lang="ru-RU" sz="1000" kern="1200" dirty="0"/>
        </a:p>
      </dsp:txBody>
      <dsp:txXfrm>
        <a:off x="47144" y="332387"/>
        <a:ext cx="862060" cy="908425"/>
      </dsp:txXfrm>
    </dsp:sp>
    <dsp:sp modelId="{3974DC2B-55F8-47E1-A30D-EA754048BFF1}">
      <dsp:nvSpPr>
        <dsp:cNvPr id="0" name=""/>
        <dsp:cNvSpPr/>
      </dsp:nvSpPr>
      <dsp:spPr>
        <a:xfrm>
          <a:off x="509" y="1301044"/>
          <a:ext cx="1042981" cy="271930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(60-120 мин)</a:t>
          </a:r>
          <a:endParaRPr lang="ru-RU" sz="1000" kern="1200" dirty="0"/>
        </a:p>
      </dsp:txBody>
      <dsp:txXfrm>
        <a:off x="13784" y="1314319"/>
        <a:ext cx="1016431" cy="2453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BB5D98-142C-4E71-962B-0970B7FCD925}">
      <dsp:nvSpPr>
        <dsp:cNvPr id="0" name=""/>
        <dsp:cNvSpPr/>
      </dsp:nvSpPr>
      <dsp:spPr>
        <a:xfrm>
          <a:off x="509" y="349"/>
          <a:ext cx="1042981" cy="290517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Заведующий</a:t>
          </a:r>
          <a:endParaRPr lang="ru-RU" sz="1000" kern="1200" dirty="0"/>
        </a:p>
      </dsp:txBody>
      <dsp:txXfrm>
        <a:off x="14691" y="14531"/>
        <a:ext cx="1014617" cy="262153"/>
      </dsp:txXfrm>
    </dsp:sp>
    <dsp:sp modelId="{4BF06F6B-1930-4DDF-B15C-3DFBDFBA5C77}">
      <dsp:nvSpPr>
        <dsp:cNvPr id="0" name=""/>
        <dsp:cNvSpPr/>
      </dsp:nvSpPr>
      <dsp:spPr>
        <a:xfrm>
          <a:off x="509" y="338599"/>
          <a:ext cx="1042981" cy="954646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2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Приказ о создании </a:t>
          </a:r>
          <a:r>
            <a:rPr lang="ru-RU" sz="1000" kern="1200" dirty="0" err="1" smtClean="0"/>
            <a:t>ПМПк</a:t>
          </a:r>
          <a:r>
            <a:rPr lang="ru-RU" sz="1000" kern="1200" dirty="0" smtClean="0"/>
            <a:t> ДОУ</a:t>
          </a:r>
          <a:endParaRPr lang="ru-RU" sz="1000" kern="1200" dirty="0"/>
        </a:p>
      </dsp:txBody>
      <dsp:txXfrm>
        <a:off x="47111" y="385201"/>
        <a:ext cx="949777" cy="861442"/>
      </dsp:txXfrm>
    </dsp:sp>
    <dsp:sp modelId="{891F98DD-E3BB-42E8-839F-4FC22A977ADD}">
      <dsp:nvSpPr>
        <dsp:cNvPr id="0" name=""/>
        <dsp:cNvSpPr/>
      </dsp:nvSpPr>
      <dsp:spPr>
        <a:xfrm>
          <a:off x="509" y="1340978"/>
          <a:ext cx="1042981" cy="230308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(5-10 мин)</a:t>
          </a:r>
          <a:endParaRPr lang="ru-RU" sz="1000" kern="1200" dirty="0"/>
        </a:p>
      </dsp:txBody>
      <dsp:txXfrm>
        <a:off x="11752" y="1352221"/>
        <a:ext cx="1020495" cy="20782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AD496E-EEFF-44FB-BD8F-79AF1E6E639A}">
      <dsp:nvSpPr>
        <dsp:cNvPr id="0" name=""/>
        <dsp:cNvSpPr/>
      </dsp:nvSpPr>
      <dsp:spPr>
        <a:xfrm>
          <a:off x="509" y="213"/>
          <a:ext cx="1042981" cy="277473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Заведующий</a:t>
          </a:r>
          <a:endParaRPr lang="ru-RU" sz="1000" kern="1200" dirty="0"/>
        </a:p>
      </dsp:txBody>
      <dsp:txXfrm>
        <a:off x="14054" y="13758"/>
        <a:ext cx="1015891" cy="250383"/>
      </dsp:txXfrm>
    </dsp:sp>
    <dsp:sp modelId="{B192D201-22DB-420F-B9C4-DC0E113BBACB}">
      <dsp:nvSpPr>
        <dsp:cNvPr id="0" name=""/>
        <dsp:cNvSpPr/>
      </dsp:nvSpPr>
      <dsp:spPr>
        <a:xfrm>
          <a:off x="509" y="323622"/>
          <a:ext cx="1042981" cy="918724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2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Ознакомление педагогов с приказом</a:t>
          </a:r>
          <a:endParaRPr lang="ru-RU" sz="1000" kern="1200" dirty="0"/>
        </a:p>
      </dsp:txBody>
      <dsp:txXfrm>
        <a:off x="45357" y="368470"/>
        <a:ext cx="953285" cy="829028"/>
      </dsp:txXfrm>
    </dsp:sp>
    <dsp:sp modelId="{C6A237B6-B2CE-4289-9BB4-0EFF54608A89}">
      <dsp:nvSpPr>
        <dsp:cNvPr id="0" name=""/>
        <dsp:cNvSpPr/>
      </dsp:nvSpPr>
      <dsp:spPr>
        <a:xfrm>
          <a:off x="509" y="1288283"/>
          <a:ext cx="1042981" cy="284703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(1</a:t>
          </a:r>
          <a:r>
            <a:rPr lang="en-US" sz="1000" kern="1200" dirty="0" smtClean="0"/>
            <a:t>5</a:t>
          </a:r>
          <a:r>
            <a:rPr lang="ru-RU" sz="1000" kern="1200" dirty="0" smtClean="0"/>
            <a:t>-20 мин)</a:t>
          </a:r>
          <a:endParaRPr lang="ru-RU" sz="1000" kern="1200" dirty="0"/>
        </a:p>
      </dsp:txBody>
      <dsp:txXfrm>
        <a:off x="14407" y="1302181"/>
        <a:ext cx="1015185" cy="25690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B90DDD-9532-42AB-9054-7F1CA4B5E5FD}">
      <dsp:nvSpPr>
        <dsp:cNvPr id="0" name=""/>
        <dsp:cNvSpPr/>
      </dsp:nvSpPr>
      <dsp:spPr>
        <a:xfrm>
          <a:off x="509" y="927"/>
          <a:ext cx="1042981" cy="328683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17145" rIns="34290" bIns="17145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Специалисты</a:t>
          </a:r>
          <a:endParaRPr lang="ru-RU" sz="900" kern="1200" dirty="0"/>
        </a:p>
      </dsp:txBody>
      <dsp:txXfrm>
        <a:off x="16554" y="16972"/>
        <a:ext cx="1010891" cy="296593"/>
      </dsp:txXfrm>
    </dsp:sp>
    <dsp:sp modelId="{34AF1A45-CE0E-4AE3-BD16-BEB885A69956}">
      <dsp:nvSpPr>
        <dsp:cNvPr id="0" name=""/>
        <dsp:cNvSpPr/>
      </dsp:nvSpPr>
      <dsp:spPr>
        <a:xfrm>
          <a:off x="509" y="375470"/>
          <a:ext cx="1042981" cy="917187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2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17145" rIns="34290" bIns="17145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Выявление детей с ООП</a:t>
          </a:r>
          <a:endParaRPr lang="ru-RU" sz="900" kern="1200" dirty="0"/>
        </a:p>
      </dsp:txBody>
      <dsp:txXfrm>
        <a:off x="45282" y="420243"/>
        <a:ext cx="953435" cy="827641"/>
      </dsp:txXfrm>
    </dsp:sp>
    <dsp:sp modelId="{C1F00454-C149-4D49-BF89-DCAA4388BE14}">
      <dsp:nvSpPr>
        <dsp:cNvPr id="0" name=""/>
        <dsp:cNvSpPr/>
      </dsp:nvSpPr>
      <dsp:spPr>
        <a:xfrm>
          <a:off x="509" y="1338517"/>
          <a:ext cx="1042981" cy="233754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17145" rIns="34290" bIns="17145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(130-180 мин)</a:t>
          </a:r>
          <a:endParaRPr lang="ru-RU" sz="900" kern="1200" dirty="0"/>
        </a:p>
      </dsp:txBody>
      <dsp:txXfrm>
        <a:off x="11920" y="1349928"/>
        <a:ext cx="1020159" cy="21093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8E405D-BDE0-4A3F-8A45-9D57BBD5FAFF}">
      <dsp:nvSpPr>
        <dsp:cNvPr id="0" name=""/>
        <dsp:cNvSpPr/>
      </dsp:nvSpPr>
      <dsp:spPr>
        <a:xfrm>
          <a:off x="509" y="95"/>
          <a:ext cx="1042981" cy="249859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17145" rIns="34290" bIns="17145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Специалисты</a:t>
          </a:r>
          <a:endParaRPr lang="ru-RU" sz="900" kern="1200" dirty="0"/>
        </a:p>
      </dsp:txBody>
      <dsp:txXfrm>
        <a:off x="12706" y="12292"/>
        <a:ext cx="1018587" cy="225465"/>
      </dsp:txXfrm>
    </dsp:sp>
    <dsp:sp modelId="{A0A99D8E-0E80-4E0F-B79B-015C6E88C898}">
      <dsp:nvSpPr>
        <dsp:cNvPr id="0" name=""/>
        <dsp:cNvSpPr/>
      </dsp:nvSpPr>
      <dsp:spPr>
        <a:xfrm>
          <a:off x="509" y="270080"/>
          <a:ext cx="1042981" cy="1106147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2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lvl="0" algn="ctr" defTabSz="466725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/>
            <a:t>Передача приглашения воспитателям</a:t>
          </a:r>
          <a:endParaRPr lang="ru-RU" sz="1050" kern="1200" dirty="0"/>
        </a:p>
      </dsp:txBody>
      <dsp:txXfrm>
        <a:off x="51423" y="320994"/>
        <a:ext cx="941153" cy="1004319"/>
      </dsp:txXfrm>
    </dsp:sp>
    <dsp:sp modelId="{4D2AEEC8-7E6F-479D-B9EE-D4EF71215BEE}">
      <dsp:nvSpPr>
        <dsp:cNvPr id="0" name=""/>
        <dsp:cNvSpPr/>
      </dsp:nvSpPr>
      <dsp:spPr>
        <a:xfrm>
          <a:off x="509" y="1396354"/>
          <a:ext cx="1042981" cy="176749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17145" rIns="34290" bIns="17145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(30-40 мин)</a:t>
          </a:r>
          <a:endParaRPr lang="ru-RU" sz="900" kern="1200" dirty="0"/>
        </a:p>
      </dsp:txBody>
      <dsp:txXfrm>
        <a:off x="9137" y="1404982"/>
        <a:ext cx="1025725" cy="15949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DA1215-E9BF-49AE-8067-572202E6B1F5}">
      <dsp:nvSpPr>
        <dsp:cNvPr id="0" name=""/>
        <dsp:cNvSpPr/>
      </dsp:nvSpPr>
      <dsp:spPr>
        <a:xfrm>
          <a:off x="14934" y="0"/>
          <a:ext cx="1015151" cy="270534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17145" rIns="34290" bIns="17145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Специалисты</a:t>
          </a:r>
          <a:endParaRPr lang="ru-RU" sz="900" kern="1200" dirty="0"/>
        </a:p>
      </dsp:txBody>
      <dsp:txXfrm>
        <a:off x="28140" y="13206"/>
        <a:ext cx="988739" cy="244122"/>
      </dsp:txXfrm>
    </dsp:sp>
    <dsp:sp modelId="{D6928773-E449-4CDA-978E-A8194B375D65}">
      <dsp:nvSpPr>
        <dsp:cNvPr id="0" name=""/>
        <dsp:cNvSpPr/>
      </dsp:nvSpPr>
      <dsp:spPr>
        <a:xfrm>
          <a:off x="509" y="300935"/>
          <a:ext cx="1041962" cy="1038577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2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17145" rIns="34290" bIns="17145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Создание именных приглашений родителям на консультацию</a:t>
          </a:r>
          <a:endParaRPr lang="ru-RU" sz="900" kern="1200" dirty="0"/>
        </a:p>
      </dsp:txBody>
      <dsp:txXfrm>
        <a:off x="51208" y="351634"/>
        <a:ext cx="940564" cy="937179"/>
      </dsp:txXfrm>
    </dsp:sp>
    <dsp:sp modelId="{6DACF1BC-91C7-49D5-95B1-B76D9EFD4DBD}">
      <dsp:nvSpPr>
        <dsp:cNvPr id="0" name=""/>
        <dsp:cNvSpPr/>
      </dsp:nvSpPr>
      <dsp:spPr>
        <a:xfrm>
          <a:off x="509" y="1369279"/>
          <a:ext cx="1042981" cy="203286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17145" rIns="34290" bIns="17145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(50-60 мин)</a:t>
          </a:r>
          <a:endParaRPr lang="ru-RU" sz="900" kern="1200" dirty="0"/>
        </a:p>
      </dsp:txBody>
      <dsp:txXfrm>
        <a:off x="10433" y="1379203"/>
        <a:ext cx="1023133" cy="18343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D63E6F-0D0F-4CEB-B7A5-1F24551D8E84}">
      <dsp:nvSpPr>
        <dsp:cNvPr id="0" name=""/>
        <dsp:cNvSpPr/>
      </dsp:nvSpPr>
      <dsp:spPr>
        <a:xfrm>
          <a:off x="10202" y="0"/>
          <a:ext cx="999242" cy="366364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17145" rIns="34290" bIns="17145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Специалисты</a:t>
          </a:r>
          <a:endParaRPr lang="ru-RU" sz="900" kern="1200" dirty="0"/>
        </a:p>
      </dsp:txBody>
      <dsp:txXfrm>
        <a:off x="28086" y="17884"/>
        <a:ext cx="963474" cy="330596"/>
      </dsp:txXfrm>
    </dsp:sp>
    <dsp:sp modelId="{8EFECB7D-C755-4298-B0D4-E2FA20B74BE4}">
      <dsp:nvSpPr>
        <dsp:cNvPr id="0" name=""/>
        <dsp:cNvSpPr/>
      </dsp:nvSpPr>
      <dsp:spPr>
        <a:xfrm>
          <a:off x="509" y="409165"/>
          <a:ext cx="1042981" cy="835762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2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lvl="0" algn="ctr" defTabSz="466725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/>
            <a:t>Консультирование родителей</a:t>
          </a:r>
          <a:endParaRPr lang="ru-RU" sz="1050" kern="1200" dirty="0"/>
        </a:p>
      </dsp:txBody>
      <dsp:txXfrm>
        <a:off x="41308" y="449964"/>
        <a:ext cx="961383" cy="754164"/>
      </dsp:txXfrm>
    </dsp:sp>
    <dsp:sp modelId="{FB5F4601-1B5A-4C99-AFD3-3157C73ABE1E}">
      <dsp:nvSpPr>
        <dsp:cNvPr id="0" name=""/>
        <dsp:cNvSpPr/>
      </dsp:nvSpPr>
      <dsp:spPr>
        <a:xfrm>
          <a:off x="509" y="1286716"/>
          <a:ext cx="1042981" cy="285471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17145" rIns="34290" bIns="17145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(300-400 мин)</a:t>
          </a:r>
          <a:endParaRPr lang="ru-RU" sz="900" kern="1200" dirty="0"/>
        </a:p>
      </dsp:txBody>
      <dsp:txXfrm>
        <a:off x="14445" y="1300652"/>
        <a:ext cx="1015109" cy="25759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0529A6-45BA-4250-B793-0FDC776EA91F}">
      <dsp:nvSpPr>
        <dsp:cNvPr id="0" name=""/>
        <dsp:cNvSpPr/>
      </dsp:nvSpPr>
      <dsp:spPr>
        <a:xfrm>
          <a:off x="509" y="401"/>
          <a:ext cx="1042981" cy="210809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Воспитатели</a:t>
          </a:r>
          <a:endParaRPr lang="ru-RU" sz="1000" kern="1200" dirty="0"/>
        </a:p>
      </dsp:txBody>
      <dsp:txXfrm>
        <a:off x="10800" y="10692"/>
        <a:ext cx="1022399" cy="190227"/>
      </dsp:txXfrm>
    </dsp:sp>
    <dsp:sp modelId="{F940F335-05A4-4FCF-A518-B443A7029DBE}">
      <dsp:nvSpPr>
        <dsp:cNvPr id="0" name=""/>
        <dsp:cNvSpPr/>
      </dsp:nvSpPr>
      <dsp:spPr>
        <a:xfrm>
          <a:off x="509" y="234563"/>
          <a:ext cx="1041962" cy="1072734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2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Передача приглашения родителям</a:t>
          </a:r>
          <a:endParaRPr lang="ru-RU" sz="1000" kern="1200" dirty="0"/>
        </a:p>
      </dsp:txBody>
      <dsp:txXfrm>
        <a:off x="51373" y="285427"/>
        <a:ext cx="940234" cy="971006"/>
      </dsp:txXfrm>
    </dsp:sp>
    <dsp:sp modelId="{3A758CC9-3E06-4CF9-B0B5-02FD9F3D2B7C}">
      <dsp:nvSpPr>
        <dsp:cNvPr id="0" name=""/>
        <dsp:cNvSpPr/>
      </dsp:nvSpPr>
      <dsp:spPr>
        <a:xfrm>
          <a:off x="509" y="1330649"/>
          <a:ext cx="1042981" cy="242148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(50-60 мин)</a:t>
          </a:r>
          <a:endParaRPr lang="ru-RU" sz="1000" kern="1200" dirty="0"/>
        </a:p>
      </dsp:txBody>
      <dsp:txXfrm>
        <a:off x="12330" y="1342470"/>
        <a:ext cx="1019339" cy="218506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8C2A21-EEE0-4D8A-BD3B-F6D4E74C1095}">
      <dsp:nvSpPr>
        <dsp:cNvPr id="0" name=""/>
        <dsp:cNvSpPr/>
      </dsp:nvSpPr>
      <dsp:spPr>
        <a:xfrm>
          <a:off x="509" y="1085"/>
          <a:ext cx="1042981" cy="325505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17145" rIns="34290" bIns="17145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Специалисты</a:t>
          </a:r>
          <a:endParaRPr lang="ru-RU" sz="900" kern="1200" dirty="0"/>
        </a:p>
      </dsp:txBody>
      <dsp:txXfrm>
        <a:off x="16399" y="16975"/>
        <a:ext cx="1011201" cy="293725"/>
      </dsp:txXfrm>
    </dsp:sp>
    <dsp:sp modelId="{14620657-BF85-46BF-89CC-D52744C4A63F}">
      <dsp:nvSpPr>
        <dsp:cNvPr id="0" name=""/>
        <dsp:cNvSpPr/>
      </dsp:nvSpPr>
      <dsp:spPr>
        <a:xfrm>
          <a:off x="509" y="370606"/>
          <a:ext cx="1042981" cy="880316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2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17145" rIns="34290" bIns="17145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Заключение договора с родителями о сопровождении детей </a:t>
          </a:r>
          <a:r>
            <a:rPr lang="ru-RU" sz="900" kern="1200" dirty="0" err="1" smtClean="0"/>
            <a:t>ПМПк</a:t>
          </a:r>
          <a:endParaRPr lang="ru-RU" sz="900" kern="1200" dirty="0"/>
        </a:p>
      </dsp:txBody>
      <dsp:txXfrm>
        <a:off x="43482" y="413579"/>
        <a:ext cx="957035" cy="794370"/>
      </dsp:txXfrm>
    </dsp:sp>
    <dsp:sp modelId="{0DA334E1-338D-448F-A2E3-FDF31E13637F}">
      <dsp:nvSpPr>
        <dsp:cNvPr id="0" name=""/>
        <dsp:cNvSpPr/>
      </dsp:nvSpPr>
      <dsp:spPr>
        <a:xfrm>
          <a:off x="509" y="1294938"/>
          <a:ext cx="1042981" cy="277176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17145" rIns="34290" bIns="17145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(150-300 мин)</a:t>
          </a:r>
          <a:endParaRPr lang="ru-RU" sz="900" kern="1200" dirty="0"/>
        </a:p>
      </dsp:txBody>
      <dsp:txXfrm>
        <a:off x="14040" y="1308469"/>
        <a:ext cx="1015919" cy="25011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950258-1F03-4A33-A63D-3C01DA7305E5}">
      <dsp:nvSpPr>
        <dsp:cNvPr id="0" name=""/>
        <dsp:cNvSpPr/>
      </dsp:nvSpPr>
      <dsp:spPr>
        <a:xfrm>
          <a:off x="509" y="892"/>
          <a:ext cx="1042981" cy="330001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Секретарь </a:t>
          </a:r>
          <a:r>
            <a:rPr lang="ru-RU" sz="1000" kern="1200" dirty="0" err="1" smtClean="0"/>
            <a:t>ПМПк</a:t>
          </a:r>
          <a:endParaRPr lang="ru-RU" sz="1000" kern="1200" dirty="0"/>
        </a:p>
      </dsp:txBody>
      <dsp:txXfrm>
        <a:off x="16618" y="17001"/>
        <a:ext cx="1010763" cy="297783"/>
      </dsp:txXfrm>
    </dsp:sp>
    <dsp:sp modelId="{646FFA92-3B0D-4269-9A5D-971EF81CCCCA}">
      <dsp:nvSpPr>
        <dsp:cNvPr id="0" name=""/>
        <dsp:cNvSpPr/>
      </dsp:nvSpPr>
      <dsp:spPr>
        <a:xfrm>
          <a:off x="509" y="376292"/>
          <a:ext cx="1042981" cy="907969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2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Запись детей в «Журнал записи детей на </a:t>
          </a:r>
          <a:r>
            <a:rPr lang="ru-RU" sz="1000" kern="1200" dirty="0" err="1" smtClean="0"/>
            <a:t>ПМПк</a:t>
          </a:r>
          <a:r>
            <a:rPr lang="ru-RU" sz="1000" kern="1200" dirty="0" smtClean="0"/>
            <a:t>»</a:t>
          </a:r>
          <a:endParaRPr lang="ru-RU" sz="1000" kern="1200" dirty="0"/>
        </a:p>
      </dsp:txBody>
      <dsp:txXfrm>
        <a:off x="44832" y="420615"/>
        <a:ext cx="954335" cy="819323"/>
      </dsp:txXfrm>
    </dsp:sp>
    <dsp:sp modelId="{8F9D06AF-AB2F-4CCC-BC07-9D300C91237E}">
      <dsp:nvSpPr>
        <dsp:cNvPr id="0" name=""/>
        <dsp:cNvSpPr/>
      </dsp:nvSpPr>
      <dsp:spPr>
        <a:xfrm>
          <a:off x="509" y="1329661"/>
          <a:ext cx="1042981" cy="242645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(60-120 мин)</a:t>
          </a:r>
          <a:endParaRPr lang="ru-RU" sz="1000" kern="1200" dirty="0"/>
        </a:p>
      </dsp:txBody>
      <dsp:txXfrm>
        <a:off x="12354" y="1341506"/>
        <a:ext cx="1019291" cy="218955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AEE988-DD56-442C-9933-CDAF12A5441F}">
      <dsp:nvSpPr>
        <dsp:cNvPr id="0" name=""/>
        <dsp:cNvSpPr/>
      </dsp:nvSpPr>
      <dsp:spPr>
        <a:xfrm>
          <a:off x="509" y="2"/>
          <a:ext cx="1042981" cy="266550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17145" rIns="34290" bIns="17145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Специалисты</a:t>
          </a:r>
          <a:endParaRPr lang="ru-RU" sz="900" kern="1200" dirty="0"/>
        </a:p>
      </dsp:txBody>
      <dsp:txXfrm>
        <a:off x="13521" y="13014"/>
        <a:ext cx="1016957" cy="240526"/>
      </dsp:txXfrm>
    </dsp:sp>
    <dsp:sp modelId="{3047C690-065C-4F97-A093-37347E0573F6}">
      <dsp:nvSpPr>
        <dsp:cNvPr id="0" name=""/>
        <dsp:cNvSpPr/>
      </dsp:nvSpPr>
      <dsp:spPr>
        <a:xfrm>
          <a:off x="509" y="310414"/>
          <a:ext cx="1042981" cy="877243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2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17145" rIns="34290" bIns="17145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Углубленная диагностика детей</a:t>
          </a:r>
          <a:endParaRPr lang="ru-RU" sz="900" kern="1200" dirty="0"/>
        </a:p>
      </dsp:txBody>
      <dsp:txXfrm>
        <a:off x="43332" y="353237"/>
        <a:ext cx="957335" cy="791597"/>
      </dsp:txXfrm>
    </dsp:sp>
    <dsp:sp modelId="{A7FE5D41-4054-43CA-97EE-B9B335C19E88}">
      <dsp:nvSpPr>
        <dsp:cNvPr id="0" name=""/>
        <dsp:cNvSpPr/>
      </dsp:nvSpPr>
      <dsp:spPr>
        <a:xfrm>
          <a:off x="509" y="1231520"/>
          <a:ext cx="1042981" cy="341677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17145" rIns="34290" bIns="17145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(250-300 мин)</a:t>
          </a:r>
          <a:endParaRPr lang="ru-RU" sz="900" kern="1200" dirty="0"/>
        </a:p>
      </dsp:txBody>
      <dsp:txXfrm>
        <a:off x="17188" y="1248199"/>
        <a:ext cx="1009623" cy="308319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0FE3D1-262C-4C61-AACC-8CB94019CC34}">
      <dsp:nvSpPr>
        <dsp:cNvPr id="0" name=""/>
        <dsp:cNvSpPr/>
      </dsp:nvSpPr>
      <dsp:spPr>
        <a:xfrm>
          <a:off x="0" y="0"/>
          <a:ext cx="1018353" cy="271930"/>
        </a:xfrm>
        <a:prstGeom prst="round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17145" rIns="34290" bIns="17145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Педагоги</a:t>
          </a:r>
          <a:endParaRPr lang="ru-RU" sz="900" kern="1200" dirty="0"/>
        </a:p>
      </dsp:txBody>
      <dsp:txXfrm>
        <a:off x="13275" y="13275"/>
        <a:ext cx="991803" cy="245380"/>
      </dsp:txXfrm>
    </dsp:sp>
    <dsp:sp modelId="{19C0CD48-17FE-493C-87DD-842BD98EB6C1}">
      <dsp:nvSpPr>
        <dsp:cNvPr id="0" name=""/>
        <dsp:cNvSpPr/>
      </dsp:nvSpPr>
      <dsp:spPr>
        <a:xfrm>
          <a:off x="509" y="285753"/>
          <a:ext cx="1041962" cy="1001692"/>
        </a:xfrm>
        <a:prstGeom prst="roundRect">
          <a:avLst/>
        </a:prstGeom>
        <a:solidFill>
          <a:schemeClr val="accent3">
            <a:shade val="80000"/>
            <a:hueOff val="274488"/>
            <a:satOff val="-16414"/>
            <a:lumOff val="1722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17145" rIns="34290" bIns="17145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Составление педагогических представлений по результатам углубленной диагностики детей </a:t>
          </a:r>
          <a:endParaRPr lang="ru-RU" sz="900" kern="1200" dirty="0"/>
        </a:p>
      </dsp:txBody>
      <dsp:txXfrm>
        <a:off x="49408" y="334652"/>
        <a:ext cx="944164" cy="903894"/>
      </dsp:txXfrm>
    </dsp:sp>
    <dsp:sp modelId="{8F14D847-F1EA-46E8-A662-278113424673}">
      <dsp:nvSpPr>
        <dsp:cNvPr id="0" name=""/>
        <dsp:cNvSpPr/>
      </dsp:nvSpPr>
      <dsp:spPr>
        <a:xfrm>
          <a:off x="509" y="1301042"/>
          <a:ext cx="1042981" cy="271930"/>
        </a:xfrm>
        <a:prstGeom prst="roundRect">
          <a:avLst/>
        </a:prstGeom>
        <a:solidFill>
          <a:schemeClr val="accent3">
            <a:shade val="80000"/>
            <a:hueOff val="548976"/>
            <a:satOff val="-32828"/>
            <a:lumOff val="3444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17145" rIns="34290" bIns="17145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(60-80 мин)</a:t>
          </a:r>
          <a:endParaRPr lang="ru-RU" sz="900" kern="1200" dirty="0"/>
        </a:p>
      </dsp:txBody>
      <dsp:txXfrm>
        <a:off x="13784" y="1314317"/>
        <a:ext cx="1016431" cy="245380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24D82B-71A2-486F-9795-1331B66530C7}">
      <dsp:nvSpPr>
        <dsp:cNvPr id="0" name=""/>
        <dsp:cNvSpPr/>
      </dsp:nvSpPr>
      <dsp:spPr>
        <a:xfrm>
          <a:off x="1018" y="0"/>
          <a:ext cx="1042981" cy="271930"/>
        </a:xfrm>
        <a:prstGeom prst="round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Специалисты</a:t>
          </a:r>
          <a:endParaRPr lang="ru-RU" sz="1000" kern="1200" dirty="0"/>
        </a:p>
      </dsp:txBody>
      <dsp:txXfrm>
        <a:off x="14293" y="13275"/>
        <a:ext cx="1016431" cy="245380"/>
      </dsp:txXfrm>
    </dsp:sp>
    <dsp:sp modelId="{C02556C6-D813-4967-84F7-740A521C51CB}">
      <dsp:nvSpPr>
        <dsp:cNvPr id="0" name=""/>
        <dsp:cNvSpPr/>
      </dsp:nvSpPr>
      <dsp:spPr>
        <a:xfrm>
          <a:off x="509" y="285752"/>
          <a:ext cx="955330" cy="1001695"/>
        </a:xfrm>
        <a:prstGeom prst="roundRect">
          <a:avLst/>
        </a:prstGeom>
        <a:solidFill>
          <a:schemeClr val="accent3">
            <a:shade val="80000"/>
            <a:hueOff val="274488"/>
            <a:satOff val="-16414"/>
            <a:lumOff val="1722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Обработка результатов диагностики</a:t>
          </a:r>
          <a:endParaRPr lang="ru-RU" sz="1000" kern="1200" dirty="0"/>
        </a:p>
      </dsp:txBody>
      <dsp:txXfrm>
        <a:off x="47144" y="332387"/>
        <a:ext cx="862060" cy="908425"/>
      </dsp:txXfrm>
    </dsp:sp>
    <dsp:sp modelId="{3974DC2B-55F8-47E1-A30D-EA754048BFF1}">
      <dsp:nvSpPr>
        <dsp:cNvPr id="0" name=""/>
        <dsp:cNvSpPr/>
      </dsp:nvSpPr>
      <dsp:spPr>
        <a:xfrm>
          <a:off x="509" y="1301044"/>
          <a:ext cx="1042981" cy="271930"/>
        </a:xfrm>
        <a:prstGeom prst="roundRect">
          <a:avLst/>
        </a:prstGeom>
        <a:solidFill>
          <a:schemeClr val="accent3">
            <a:shade val="80000"/>
            <a:hueOff val="548976"/>
            <a:satOff val="-32828"/>
            <a:lumOff val="3444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(40-60 мин)</a:t>
          </a:r>
          <a:endParaRPr lang="ru-RU" sz="1000" kern="1200" dirty="0"/>
        </a:p>
      </dsp:txBody>
      <dsp:txXfrm>
        <a:off x="13784" y="1314319"/>
        <a:ext cx="1016431" cy="245380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BB5D98-142C-4E71-962B-0970B7FCD925}">
      <dsp:nvSpPr>
        <dsp:cNvPr id="0" name=""/>
        <dsp:cNvSpPr/>
      </dsp:nvSpPr>
      <dsp:spPr>
        <a:xfrm>
          <a:off x="509" y="349"/>
          <a:ext cx="1042981" cy="290517"/>
        </a:xfrm>
        <a:prstGeom prst="round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Заведующий</a:t>
          </a:r>
          <a:endParaRPr lang="ru-RU" sz="1000" kern="1200" dirty="0"/>
        </a:p>
      </dsp:txBody>
      <dsp:txXfrm>
        <a:off x="14691" y="14531"/>
        <a:ext cx="1014617" cy="262153"/>
      </dsp:txXfrm>
    </dsp:sp>
    <dsp:sp modelId="{4BF06F6B-1930-4DDF-B15C-3DFBDFBA5C77}">
      <dsp:nvSpPr>
        <dsp:cNvPr id="0" name=""/>
        <dsp:cNvSpPr/>
      </dsp:nvSpPr>
      <dsp:spPr>
        <a:xfrm>
          <a:off x="509" y="338599"/>
          <a:ext cx="1042981" cy="954646"/>
        </a:xfrm>
        <a:prstGeom prst="roundRect">
          <a:avLst/>
        </a:prstGeom>
        <a:solidFill>
          <a:schemeClr val="accent3">
            <a:shade val="80000"/>
            <a:hueOff val="274488"/>
            <a:satOff val="-16414"/>
            <a:lumOff val="1722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Приказ о создании </a:t>
          </a:r>
          <a:r>
            <a:rPr lang="ru-RU" sz="1000" kern="1200" dirty="0" err="1" smtClean="0"/>
            <a:t>ПМПк</a:t>
          </a:r>
          <a:r>
            <a:rPr lang="ru-RU" sz="1000" kern="1200" dirty="0" smtClean="0"/>
            <a:t> ДОУ</a:t>
          </a:r>
          <a:endParaRPr lang="ru-RU" sz="1000" kern="1200" dirty="0"/>
        </a:p>
      </dsp:txBody>
      <dsp:txXfrm>
        <a:off x="47111" y="385201"/>
        <a:ext cx="949777" cy="861442"/>
      </dsp:txXfrm>
    </dsp:sp>
    <dsp:sp modelId="{891F98DD-E3BB-42E8-839F-4FC22A977ADD}">
      <dsp:nvSpPr>
        <dsp:cNvPr id="0" name=""/>
        <dsp:cNvSpPr/>
      </dsp:nvSpPr>
      <dsp:spPr>
        <a:xfrm>
          <a:off x="509" y="1340978"/>
          <a:ext cx="1042981" cy="230308"/>
        </a:xfrm>
        <a:prstGeom prst="roundRect">
          <a:avLst/>
        </a:prstGeom>
        <a:solidFill>
          <a:schemeClr val="accent3">
            <a:shade val="80000"/>
            <a:hueOff val="548976"/>
            <a:satOff val="-32828"/>
            <a:lumOff val="3444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(3-5 мин)</a:t>
          </a:r>
          <a:endParaRPr lang="ru-RU" sz="1000" kern="1200" dirty="0"/>
        </a:p>
      </dsp:txBody>
      <dsp:txXfrm>
        <a:off x="11752" y="1352221"/>
        <a:ext cx="1020495" cy="207822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AD496E-EEFF-44FB-BD8F-79AF1E6E639A}">
      <dsp:nvSpPr>
        <dsp:cNvPr id="0" name=""/>
        <dsp:cNvSpPr/>
      </dsp:nvSpPr>
      <dsp:spPr>
        <a:xfrm>
          <a:off x="509" y="213"/>
          <a:ext cx="1042981" cy="277473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Заведующий</a:t>
          </a:r>
          <a:endParaRPr lang="ru-RU" sz="1000" kern="1200" dirty="0"/>
        </a:p>
      </dsp:txBody>
      <dsp:txXfrm>
        <a:off x="14054" y="13758"/>
        <a:ext cx="1015891" cy="250383"/>
      </dsp:txXfrm>
    </dsp:sp>
    <dsp:sp modelId="{B192D201-22DB-420F-B9C4-DC0E113BBACB}">
      <dsp:nvSpPr>
        <dsp:cNvPr id="0" name=""/>
        <dsp:cNvSpPr/>
      </dsp:nvSpPr>
      <dsp:spPr>
        <a:xfrm>
          <a:off x="509" y="323622"/>
          <a:ext cx="1042981" cy="918724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2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Ознакомление педагогов с приказом</a:t>
          </a:r>
          <a:endParaRPr lang="ru-RU" sz="1000" kern="1200" dirty="0"/>
        </a:p>
      </dsp:txBody>
      <dsp:txXfrm>
        <a:off x="45357" y="368470"/>
        <a:ext cx="953285" cy="829028"/>
      </dsp:txXfrm>
    </dsp:sp>
    <dsp:sp modelId="{C6A237B6-B2CE-4289-9BB4-0EFF54608A89}">
      <dsp:nvSpPr>
        <dsp:cNvPr id="0" name=""/>
        <dsp:cNvSpPr/>
      </dsp:nvSpPr>
      <dsp:spPr>
        <a:xfrm>
          <a:off x="509" y="1288283"/>
          <a:ext cx="1042981" cy="284703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(15-20 мин)</a:t>
          </a:r>
          <a:endParaRPr lang="ru-RU" sz="1000" kern="1200" dirty="0"/>
        </a:p>
      </dsp:txBody>
      <dsp:txXfrm>
        <a:off x="14407" y="1302181"/>
        <a:ext cx="1015185" cy="256907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B90DDD-9532-42AB-9054-7F1CA4B5E5FD}">
      <dsp:nvSpPr>
        <dsp:cNvPr id="0" name=""/>
        <dsp:cNvSpPr/>
      </dsp:nvSpPr>
      <dsp:spPr>
        <a:xfrm>
          <a:off x="509" y="927"/>
          <a:ext cx="1042981" cy="328683"/>
        </a:xfrm>
        <a:prstGeom prst="round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17145" rIns="34290" bIns="17145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Специалисты</a:t>
          </a:r>
          <a:endParaRPr lang="ru-RU" sz="900" kern="1200" dirty="0"/>
        </a:p>
      </dsp:txBody>
      <dsp:txXfrm>
        <a:off x="16554" y="16972"/>
        <a:ext cx="1010891" cy="296593"/>
      </dsp:txXfrm>
    </dsp:sp>
    <dsp:sp modelId="{34AF1A45-CE0E-4AE3-BD16-BEB885A69956}">
      <dsp:nvSpPr>
        <dsp:cNvPr id="0" name=""/>
        <dsp:cNvSpPr/>
      </dsp:nvSpPr>
      <dsp:spPr>
        <a:xfrm>
          <a:off x="509" y="375470"/>
          <a:ext cx="1042981" cy="917187"/>
        </a:xfrm>
        <a:prstGeom prst="roundRect">
          <a:avLst/>
        </a:prstGeom>
        <a:solidFill>
          <a:schemeClr val="accent3">
            <a:shade val="80000"/>
            <a:hueOff val="274488"/>
            <a:satOff val="-16414"/>
            <a:lumOff val="1722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17145" rIns="34290" bIns="17145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Выявление детей с ООП</a:t>
          </a:r>
          <a:endParaRPr lang="ru-RU" sz="900" kern="1200" dirty="0"/>
        </a:p>
      </dsp:txBody>
      <dsp:txXfrm>
        <a:off x="45282" y="420243"/>
        <a:ext cx="953435" cy="827641"/>
      </dsp:txXfrm>
    </dsp:sp>
    <dsp:sp modelId="{C1F00454-C149-4D49-BF89-DCAA4388BE14}">
      <dsp:nvSpPr>
        <dsp:cNvPr id="0" name=""/>
        <dsp:cNvSpPr/>
      </dsp:nvSpPr>
      <dsp:spPr>
        <a:xfrm>
          <a:off x="509" y="1338517"/>
          <a:ext cx="1042981" cy="233754"/>
        </a:xfrm>
        <a:prstGeom prst="roundRect">
          <a:avLst/>
        </a:prstGeom>
        <a:solidFill>
          <a:schemeClr val="accent3">
            <a:shade val="80000"/>
            <a:hueOff val="548976"/>
            <a:satOff val="-32828"/>
            <a:lumOff val="3444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17145" rIns="34290" bIns="17145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(100-115 мин)</a:t>
          </a:r>
          <a:endParaRPr lang="ru-RU" sz="900" kern="1200" dirty="0"/>
        </a:p>
      </dsp:txBody>
      <dsp:txXfrm>
        <a:off x="11920" y="1349928"/>
        <a:ext cx="1020159" cy="210932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8E405D-BDE0-4A3F-8A45-9D57BBD5FAFF}">
      <dsp:nvSpPr>
        <dsp:cNvPr id="0" name=""/>
        <dsp:cNvSpPr/>
      </dsp:nvSpPr>
      <dsp:spPr>
        <a:xfrm>
          <a:off x="509" y="95"/>
          <a:ext cx="1042981" cy="249859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17145" rIns="34290" bIns="17145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Специалисты</a:t>
          </a:r>
          <a:endParaRPr lang="ru-RU" sz="900" kern="1200" dirty="0"/>
        </a:p>
      </dsp:txBody>
      <dsp:txXfrm>
        <a:off x="12706" y="12292"/>
        <a:ext cx="1018587" cy="225465"/>
      </dsp:txXfrm>
    </dsp:sp>
    <dsp:sp modelId="{A0A99D8E-0E80-4E0F-B79B-015C6E88C898}">
      <dsp:nvSpPr>
        <dsp:cNvPr id="0" name=""/>
        <dsp:cNvSpPr/>
      </dsp:nvSpPr>
      <dsp:spPr>
        <a:xfrm>
          <a:off x="509" y="270080"/>
          <a:ext cx="1042981" cy="1106147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2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lvl="0" algn="ctr" defTabSz="466725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/>
            <a:t>Передача приглашения воспитателям</a:t>
          </a:r>
          <a:endParaRPr lang="ru-RU" sz="1050" kern="1200" dirty="0"/>
        </a:p>
      </dsp:txBody>
      <dsp:txXfrm>
        <a:off x="51423" y="320994"/>
        <a:ext cx="941153" cy="1004319"/>
      </dsp:txXfrm>
    </dsp:sp>
    <dsp:sp modelId="{4D2AEEC8-7E6F-479D-B9EE-D4EF71215BEE}">
      <dsp:nvSpPr>
        <dsp:cNvPr id="0" name=""/>
        <dsp:cNvSpPr/>
      </dsp:nvSpPr>
      <dsp:spPr>
        <a:xfrm>
          <a:off x="509" y="1396354"/>
          <a:ext cx="1042981" cy="176749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17145" rIns="34290" bIns="17145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(30-40 мин)</a:t>
          </a:r>
          <a:endParaRPr lang="ru-RU" sz="900" kern="1200" dirty="0"/>
        </a:p>
      </dsp:txBody>
      <dsp:txXfrm>
        <a:off x="9137" y="1404982"/>
        <a:ext cx="1025725" cy="159493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DA1215-E9BF-49AE-8067-572202E6B1F5}">
      <dsp:nvSpPr>
        <dsp:cNvPr id="0" name=""/>
        <dsp:cNvSpPr/>
      </dsp:nvSpPr>
      <dsp:spPr>
        <a:xfrm>
          <a:off x="14934" y="0"/>
          <a:ext cx="1015151" cy="270534"/>
        </a:xfrm>
        <a:prstGeom prst="round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17145" rIns="34290" bIns="17145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Специалисты</a:t>
          </a:r>
          <a:endParaRPr lang="ru-RU" sz="900" kern="1200" dirty="0"/>
        </a:p>
      </dsp:txBody>
      <dsp:txXfrm>
        <a:off x="28140" y="13206"/>
        <a:ext cx="988739" cy="244122"/>
      </dsp:txXfrm>
    </dsp:sp>
    <dsp:sp modelId="{D6928773-E449-4CDA-978E-A8194B375D65}">
      <dsp:nvSpPr>
        <dsp:cNvPr id="0" name=""/>
        <dsp:cNvSpPr/>
      </dsp:nvSpPr>
      <dsp:spPr>
        <a:xfrm>
          <a:off x="509" y="300935"/>
          <a:ext cx="1041962" cy="1038577"/>
        </a:xfrm>
        <a:prstGeom prst="roundRect">
          <a:avLst/>
        </a:prstGeom>
        <a:solidFill>
          <a:schemeClr val="accent3">
            <a:shade val="80000"/>
            <a:hueOff val="274488"/>
            <a:satOff val="-16414"/>
            <a:lumOff val="1722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17145" rIns="34290" bIns="17145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Создание именных приглашений родителям на консультацию</a:t>
          </a:r>
          <a:endParaRPr lang="ru-RU" sz="900" kern="1200" dirty="0"/>
        </a:p>
      </dsp:txBody>
      <dsp:txXfrm>
        <a:off x="51208" y="351634"/>
        <a:ext cx="940564" cy="937179"/>
      </dsp:txXfrm>
    </dsp:sp>
    <dsp:sp modelId="{6DACF1BC-91C7-49D5-95B1-B76D9EFD4DBD}">
      <dsp:nvSpPr>
        <dsp:cNvPr id="0" name=""/>
        <dsp:cNvSpPr/>
      </dsp:nvSpPr>
      <dsp:spPr>
        <a:xfrm>
          <a:off x="509" y="1369279"/>
          <a:ext cx="1042981" cy="203286"/>
        </a:xfrm>
        <a:prstGeom prst="roundRect">
          <a:avLst/>
        </a:prstGeom>
        <a:solidFill>
          <a:schemeClr val="accent3">
            <a:shade val="80000"/>
            <a:hueOff val="548976"/>
            <a:satOff val="-32828"/>
            <a:lumOff val="3444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17145" rIns="34290" bIns="17145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(10-15 мин)</a:t>
          </a:r>
          <a:endParaRPr lang="ru-RU" sz="900" kern="1200" dirty="0"/>
        </a:p>
      </dsp:txBody>
      <dsp:txXfrm>
        <a:off x="10433" y="1379203"/>
        <a:ext cx="1023133" cy="183438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D63E6F-0D0F-4CEB-B7A5-1F24551D8E84}">
      <dsp:nvSpPr>
        <dsp:cNvPr id="0" name=""/>
        <dsp:cNvSpPr/>
      </dsp:nvSpPr>
      <dsp:spPr>
        <a:xfrm>
          <a:off x="10202" y="0"/>
          <a:ext cx="999242" cy="366364"/>
        </a:xfrm>
        <a:prstGeom prst="roundRect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17145" rIns="34290" bIns="17145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Специалисты</a:t>
          </a:r>
          <a:endParaRPr lang="ru-RU" sz="900" kern="1200" dirty="0"/>
        </a:p>
      </dsp:txBody>
      <dsp:txXfrm>
        <a:off x="28086" y="17884"/>
        <a:ext cx="963474" cy="330596"/>
      </dsp:txXfrm>
    </dsp:sp>
    <dsp:sp modelId="{8EFECB7D-C755-4298-B0D4-E2FA20B74BE4}">
      <dsp:nvSpPr>
        <dsp:cNvPr id="0" name=""/>
        <dsp:cNvSpPr/>
      </dsp:nvSpPr>
      <dsp:spPr>
        <a:xfrm>
          <a:off x="509" y="409165"/>
          <a:ext cx="1042981" cy="835762"/>
        </a:xfrm>
        <a:prstGeom prst="roundRect">
          <a:avLst/>
        </a:prstGeom>
        <a:solidFill>
          <a:schemeClr val="accent2">
            <a:shade val="80000"/>
            <a:hueOff val="-295802"/>
            <a:satOff val="5533"/>
            <a:lumOff val="1494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lvl="0" algn="ctr" defTabSz="466725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/>
            <a:t>Консультирование родителей</a:t>
          </a:r>
          <a:endParaRPr lang="ru-RU" sz="1050" kern="1200" dirty="0"/>
        </a:p>
      </dsp:txBody>
      <dsp:txXfrm>
        <a:off x="41308" y="449964"/>
        <a:ext cx="961383" cy="754164"/>
      </dsp:txXfrm>
    </dsp:sp>
    <dsp:sp modelId="{FB5F4601-1B5A-4C99-AFD3-3157C73ABE1E}">
      <dsp:nvSpPr>
        <dsp:cNvPr id="0" name=""/>
        <dsp:cNvSpPr/>
      </dsp:nvSpPr>
      <dsp:spPr>
        <a:xfrm>
          <a:off x="509" y="1286716"/>
          <a:ext cx="1042981" cy="285471"/>
        </a:xfrm>
        <a:prstGeom prst="roundRect">
          <a:avLst/>
        </a:prstGeom>
        <a:solidFill>
          <a:schemeClr val="accent2">
            <a:shade val="80000"/>
            <a:hueOff val="-591604"/>
            <a:satOff val="11065"/>
            <a:lumOff val="2988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17145" rIns="34290" bIns="17145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(300-400 мин)</a:t>
          </a:r>
          <a:endParaRPr lang="ru-RU" sz="900" kern="1200" dirty="0"/>
        </a:p>
      </dsp:txBody>
      <dsp:txXfrm>
        <a:off x="14445" y="1300652"/>
        <a:ext cx="1015109" cy="257599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0529A6-45BA-4250-B793-0FDC776EA91F}">
      <dsp:nvSpPr>
        <dsp:cNvPr id="0" name=""/>
        <dsp:cNvSpPr/>
      </dsp:nvSpPr>
      <dsp:spPr>
        <a:xfrm>
          <a:off x="509" y="401"/>
          <a:ext cx="1042981" cy="210809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Воспитатели</a:t>
          </a:r>
          <a:endParaRPr lang="ru-RU" sz="1000" kern="1200" dirty="0"/>
        </a:p>
      </dsp:txBody>
      <dsp:txXfrm>
        <a:off x="10800" y="10692"/>
        <a:ext cx="1022399" cy="190227"/>
      </dsp:txXfrm>
    </dsp:sp>
    <dsp:sp modelId="{F940F335-05A4-4FCF-A518-B443A7029DBE}">
      <dsp:nvSpPr>
        <dsp:cNvPr id="0" name=""/>
        <dsp:cNvSpPr/>
      </dsp:nvSpPr>
      <dsp:spPr>
        <a:xfrm>
          <a:off x="509" y="234563"/>
          <a:ext cx="1041962" cy="1072734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2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Передача приглашения родителям</a:t>
          </a:r>
          <a:endParaRPr lang="ru-RU" sz="1000" kern="1200" dirty="0"/>
        </a:p>
      </dsp:txBody>
      <dsp:txXfrm>
        <a:off x="51373" y="285427"/>
        <a:ext cx="940234" cy="971006"/>
      </dsp:txXfrm>
    </dsp:sp>
    <dsp:sp modelId="{3A758CC9-3E06-4CF9-B0B5-02FD9F3D2B7C}">
      <dsp:nvSpPr>
        <dsp:cNvPr id="0" name=""/>
        <dsp:cNvSpPr/>
      </dsp:nvSpPr>
      <dsp:spPr>
        <a:xfrm>
          <a:off x="509" y="1330649"/>
          <a:ext cx="1042981" cy="242148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(50-60 мин)</a:t>
          </a:r>
          <a:endParaRPr lang="ru-RU" sz="1000" kern="1200" dirty="0"/>
        </a:p>
      </dsp:txBody>
      <dsp:txXfrm>
        <a:off x="12330" y="1342470"/>
        <a:ext cx="1019339" cy="218506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8C2A21-EEE0-4D8A-BD3B-F6D4E74C1095}">
      <dsp:nvSpPr>
        <dsp:cNvPr id="0" name=""/>
        <dsp:cNvSpPr/>
      </dsp:nvSpPr>
      <dsp:spPr>
        <a:xfrm>
          <a:off x="509" y="1085"/>
          <a:ext cx="1042981" cy="325505"/>
        </a:xfrm>
        <a:prstGeom prst="round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17145" rIns="34290" bIns="17145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Специалисты</a:t>
          </a:r>
          <a:endParaRPr lang="ru-RU" sz="900" kern="1200" dirty="0"/>
        </a:p>
      </dsp:txBody>
      <dsp:txXfrm>
        <a:off x="16399" y="16975"/>
        <a:ext cx="1011201" cy="293725"/>
      </dsp:txXfrm>
    </dsp:sp>
    <dsp:sp modelId="{14620657-BF85-46BF-89CC-D52744C4A63F}">
      <dsp:nvSpPr>
        <dsp:cNvPr id="0" name=""/>
        <dsp:cNvSpPr/>
      </dsp:nvSpPr>
      <dsp:spPr>
        <a:xfrm>
          <a:off x="509" y="370606"/>
          <a:ext cx="1042981" cy="880316"/>
        </a:xfrm>
        <a:prstGeom prst="roundRect">
          <a:avLst/>
        </a:prstGeom>
        <a:solidFill>
          <a:schemeClr val="accent3">
            <a:shade val="80000"/>
            <a:hueOff val="274488"/>
            <a:satOff val="-16414"/>
            <a:lumOff val="1722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17145" rIns="34290" bIns="17145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Заключение договора с родителями о сопровождении детей </a:t>
          </a:r>
          <a:r>
            <a:rPr lang="ru-RU" sz="900" kern="1200" dirty="0" err="1" smtClean="0"/>
            <a:t>ПМПк</a:t>
          </a:r>
          <a:endParaRPr lang="ru-RU" sz="900" kern="1200" dirty="0"/>
        </a:p>
      </dsp:txBody>
      <dsp:txXfrm>
        <a:off x="43482" y="413579"/>
        <a:ext cx="957035" cy="794370"/>
      </dsp:txXfrm>
    </dsp:sp>
    <dsp:sp modelId="{0DA334E1-338D-448F-A2E3-FDF31E13637F}">
      <dsp:nvSpPr>
        <dsp:cNvPr id="0" name=""/>
        <dsp:cNvSpPr/>
      </dsp:nvSpPr>
      <dsp:spPr>
        <a:xfrm>
          <a:off x="509" y="1294938"/>
          <a:ext cx="1042981" cy="277176"/>
        </a:xfrm>
        <a:prstGeom prst="roundRect">
          <a:avLst/>
        </a:prstGeom>
        <a:solidFill>
          <a:schemeClr val="accent3">
            <a:shade val="80000"/>
            <a:hueOff val="548976"/>
            <a:satOff val="-32828"/>
            <a:lumOff val="3444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17145" rIns="34290" bIns="17145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(80-100 мин)</a:t>
          </a:r>
          <a:endParaRPr lang="ru-RU" sz="900" kern="1200" dirty="0"/>
        </a:p>
      </dsp:txBody>
      <dsp:txXfrm>
        <a:off x="14040" y="1308469"/>
        <a:ext cx="1015919" cy="250114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950258-1F03-4A33-A63D-3C01DA7305E5}">
      <dsp:nvSpPr>
        <dsp:cNvPr id="0" name=""/>
        <dsp:cNvSpPr/>
      </dsp:nvSpPr>
      <dsp:spPr>
        <a:xfrm>
          <a:off x="509" y="892"/>
          <a:ext cx="1042981" cy="330001"/>
        </a:xfrm>
        <a:prstGeom prst="round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Секретарь </a:t>
          </a:r>
          <a:r>
            <a:rPr lang="ru-RU" sz="1000" kern="1200" dirty="0" err="1" smtClean="0"/>
            <a:t>ПМПк</a:t>
          </a:r>
          <a:endParaRPr lang="ru-RU" sz="1000" kern="1200" dirty="0"/>
        </a:p>
      </dsp:txBody>
      <dsp:txXfrm>
        <a:off x="16618" y="17001"/>
        <a:ext cx="1010763" cy="297783"/>
      </dsp:txXfrm>
    </dsp:sp>
    <dsp:sp modelId="{646FFA92-3B0D-4269-9A5D-971EF81CCCCA}">
      <dsp:nvSpPr>
        <dsp:cNvPr id="0" name=""/>
        <dsp:cNvSpPr/>
      </dsp:nvSpPr>
      <dsp:spPr>
        <a:xfrm>
          <a:off x="509" y="376292"/>
          <a:ext cx="1042981" cy="907969"/>
        </a:xfrm>
        <a:prstGeom prst="roundRect">
          <a:avLst/>
        </a:prstGeom>
        <a:solidFill>
          <a:schemeClr val="accent3">
            <a:shade val="80000"/>
            <a:hueOff val="274488"/>
            <a:satOff val="-16414"/>
            <a:lumOff val="1722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Запись детей в «Журнал записи детей на </a:t>
          </a:r>
          <a:r>
            <a:rPr lang="ru-RU" sz="1000" kern="1200" dirty="0" err="1" smtClean="0"/>
            <a:t>ПМПк</a:t>
          </a:r>
          <a:r>
            <a:rPr lang="ru-RU" sz="1000" kern="1200" dirty="0" smtClean="0"/>
            <a:t>»</a:t>
          </a:r>
          <a:endParaRPr lang="ru-RU" sz="1000" kern="1200" dirty="0"/>
        </a:p>
      </dsp:txBody>
      <dsp:txXfrm>
        <a:off x="44832" y="420615"/>
        <a:ext cx="954335" cy="819323"/>
      </dsp:txXfrm>
    </dsp:sp>
    <dsp:sp modelId="{8F9D06AF-AB2F-4CCC-BC07-9D300C91237E}">
      <dsp:nvSpPr>
        <dsp:cNvPr id="0" name=""/>
        <dsp:cNvSpPr/>
      </dsp:nvSpPr>
      <dsp:spPr>
        <a:xfrm>
          <a:off x="509" y="1329661"/>
          <a:ext cx="1042981" cy="242645"/>
        </a:xfrm>
        <a:prstGeom prst="roundRect">
          <a:avLst/>
        </a:prstGeom>
        <a:solidFill>
          <a:schemeClr val="accent3">
            <a:shade val="80000"/>
            <a:hueOff val="548976"/>
            <a:satOff val="-32828"/>
            <a:lumOff val="3444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(40-55 мин)</a:t>
          </a:r>
          <a:endParaRPr lang="ru-RU" sz="1000" kern="1200" dirty="0"/>
        </a:p>
      </dsp:txBody>
      <dsp:txXfrm>
        <a:off x="12354" y="1341506"/>
        <a:ext cx="1019291" cy="218955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AEE988-DD56-442C-9933-CDAF12A5441F}">
      <dsp:nvSpPr>
        <dsp:cNvPr id="0" name=""/>
        <dsp:cNvSpPr/>
      </dsp:nvSpPr>
      <dsp:spPr>
        <a:xfrm>
          <a:off x="509" y="2"/>
          <a:ext cx="1042981" cy="266550"/>
        </a:xfrm>
        <a:prstGeom prst="round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17145" rIns="34290" bIns="17145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Специалисты</a:t>
          </a:r>
          <a:endParaRPr lang="ru-RU" sz="900" kern="1200" dirty="0"/>
        </a:p>
      </dsp:txBody>
      <dsp:txXfrm>
        <a:off x="13521" y="13014"/>
        <a:ext cx="1016957" cy="240526"/>
      </dsp:txXfrm>
    </dsp:sp>
    <dsp:sp modelId="{3047C690-065C-4F97-A093-37347E0573F6}">
      <dsp:nvSpPr>
        <dsp:cNvPr id="0" name=""/>
        <dsp:cNvSpPr/>
      </dsp:nvSpPr>
      <dsp:spPr>
        <a:xfrm>
          <a:off x="509" y="310414"/>
          <a:ext cx="1042981" cy="877243"/>
        </a:xfrm>
        <a:prstGeom prst="roundRect">
          <a:avLst/>
        </a:prstGeom>
        <a:solidFill>
          <a:schemeClr val="accent3">
            <a:shade val="80000"/>
            <a:hueOff val="274488"/>
            <a:satOff val="-16414"/>
            <a:lumOff val="1722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17145" rIns="34290" bIns="17145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Углубленная диагностика детей</a:t>
          </a:r>
          <a:endParaRPr lang="ru-RU" sz="900" kern="1200" dirty="0"/>
        </a:p>
      </dsp:txBody>
      <dsp:txXfrm>
        <a:off x="43332" y="353237"/>
        <a:ext cx="957335" cy="791597"/>
      </dsp:txXfrm>
    </dsp:sp>
    <dsp:sp modelId="{A7FE5D41-4054-43CA-97EE-B9B335C19E88}">
      <dsp:nvSpPr>
        <dsp:cNvPr id="0" name=""/>
        <dsp:cNvSpPr/>
      </dsp:nvSpPr>
      <dsp:spPr>
        <a:xfrm>
          <a:off x="509" y="1231520"/>
          <a:ext cx="1042981" cy="341677"/>
        </a:xfrm>
        <a:prstGeom prst="roundRect">
          <a:avLst/>
        </a:prstGeom>
        <a:solidFill>
          <a:schemeClr val="accent3">
            <a:shade val="80000"/>
            <a:hueOff val="548976"/>
            <a:satOff val="-32828"/>
            <a:lumOff val="3444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17145" rIns="34290" bIns="17145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(180-200 мин)</a:t>
          </a:r>
          <a:endParaRPr lang="ru-RU" sz="900" kern="1200" dirty="0"/>
        </a:p>
      </dsp:txBody>
      <dsp:txXfrm>
        <a:off x="17188" y="1248199"/>
        <a:ext cx="1009623" cy="3083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08.11.2019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08.11.2019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08.11.2019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08.11.2019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diagramLayout" Target="../diagrams/layout3.xml"/><Relationship Id="rId18" Type="http://schemas.openxmlformats.org/officeDocument/2006/relationships/diagramLayout" Target="../diagrams/layout4.xml"/><Relationship Id="rId26" Type="http://schemas.microsoft.com/office/2007/relationships/diagramDrawing" Target="../diagrams/drawing5.xml"/><Relationship Id="rId39" Type="http://schemas.openxmlformats.org/officeDocument/2006/relationships/diagramQuickStyle" Target="../diagrams/quickStyle8.xml"/><Relationship Id="rId21" Type="http://schemas.microsoft.com/office/2007/relationships/diagramDrawing" Target="../diagrams/drawing4.xml"/><Relationship Id="rId34" Type="http://schemas.openxmlformats.org/officeDocument/2006/relationships/diagramQuickStyle" Target="../diagrams/quickStyle7.xml"/><Relationship Id="rId42" Type="http://schemas.openxmlformats.org/officeDocument/2006/relationships/diagramData" Target="../diagrams/data9.xml"/><Relationship Id="rId47" Type="http://schemas.openxmlformats.org/officeDocument/2006/relationships/diagramData" Target="../diagrams/data10.xml"/><Relationship Id="rId50" Type="http://schemas.openxmlformats.org/officeDocument/2006/relationships/diagramColors" Target="../diagrams/colors10.xml"/><Relationship Id="rId55" Type="http://schemas.openxmlformats.org/officeDocument/2006/relationships/diagramColors" Target="../diagrams/colors1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20" Type="http://schemas.openxmlformats.org/officeDocument/2006/relationships/diagramColors" Target="../diagrams/colors4.xml"/><Relationship Id="rId29" Type="http://schemas.openxmlformats.org/officeDocument/2006/relationships/diagramQuickStyle" Target="../diagrams/quickStyle6.xml"/><Relationship Id="rId41" Type="http://schemas.microsoft.com/office/2007/relationships/diagramDrawing" Target="../diagrams/drawing8.xml"/><Relationship Id="rId54" Type="http://schemas.openxmlformats.org/officeDocument/2006/relationships/diagramQuickStyle" Target="../diagrams/quickStyle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24" Type="http://schemas.openxmlformats.org/officeDocument/2006/relationships/diagramQuickStyle" Target="../diagrams/quickStyle5.xml"/><Relationship Id="rId32" Type="http://schemas.openxmlformats.org/officeDocument/2006/relationships/diagramData" Target="../diagrams/data7.xml"/><Relationship Id="rId37" Type="http://schemas.openxmlformats.org/officeDocument/2006/relationships/diagramData" Target="../diagrams/data8.xml"/><Relationship Id="rId40" Type="http://schemas.openxmlformats.org/officeDocument/2006/relationships/diagramColors" Target="../diagrams/colors8.xml"/><Relationship Id="rId45" Type="http://schemas.openxmlformats.org/officeDocument/2006/relationships/diagramColors" Target="../diagrams/colors9.xml"/><Relationship Id="rId53" Type="http://schemas.openxmlformats.org/officeDocument/2006/relationships/diagramLayout" Target="../diagrams/layout11.xml"/><Relationship Id="rId58" Type="http://schemas.openxmlformats.org/officeDocument/2006/relationships/diagramLayout" Target="../diagrams/layout1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23" Type="http://schemas.openxmlformats.org/officeDocument/2006/relationships/diagramLayout" Target="../diagrams/layout5.xml"/><Relationship Id="rId28" Type="http://schemas.openxmlformats.org/officeDocument/2006/relationships/diagramLayout" Target="../diagrams/layout6.xml"/><Relationship Id="rId36" Type="http://schemas.microsoft.com/office/2007/relationships/diagramDrawing" Target="../diagrams/drawing7.xml"/><Relationship Id="rId49" Type="http://schemas.openxmlformats.org/officeDocument/2006/relationships/diagramQuickStyle" Target="../diagrams/quickStyle10.xml"/><Relationship Id="rId57" Type="http://schemas.openxmlformats.org/officeDocument/2006/relationships/diagramData" Target="../diagrams/data12.xml"/><Relationship Id="rId61" Type="http://schemas.microsoft.com/office/2007/relationships/diagramDrawing" Target="../diagrams/drawing12.xml"/><Relationship Id="rId10" Type="http://schemas.openxmlformats.org/officeDocument/2006/relationships/diagramColors" Target="../diagrams/colors2.xml"/><Relationship Id="rId19" Type="http://schemas.openxmlformats.org/officeDocument/2006/relationships/diagramQuickStyle" Target="../diagrams/quickStyle4.xml"/><Relationship Id="rId31" Type="http://schemas.microsoft.com/office/2007/relationships/diagramDrawing" Target="../diagrams/drawing6.xml"/><Relationship Id="rId44" Type="http://schemas.openxmlformats.org/officeDocument/2006/relationships/diagramQuickStyle" Target="../diagrams/quickStyle9.xml"/><Relationship Id="rId52" Type="http://schemas.openxmlformats.org/officeDocument/2006/relationships/diagramData" Target="../diagrams/data11.xml"/><Relationship Id="rId60" Type="http://schemas.openxmlformats.org/officeDocument/2006/relationships/diagramColors" Target="../diagrams/colors1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Relationship Id="rId22" Type="http://schemas.openxmlformats.org/officeDocument/2006/relationships/diagramData" Target="../diagrams/data5.xml"/><Relationship Id="rId27" Type="http://schemas.openxmlformats.org/officeDocument/2006/relationships/diagramData" Target="../diagrams/data6.xml"/><Relationship Id="rId30" Type="http://schemas.openxmlformats.org/officeDocument/2006/relationships/diagramColors" Target="../diagrams/colors6.xml"/><Relationship Id="rId35" Type="http://schemas.openxmlformats.org/officeDocument/2006/relationships/diagramColors" Target="../diagrams/colors7.xml"/><Relationship Id="rId43" Type="http://schemas.openxmlformats.org/officeDocument/2006/relationships/diagramLayout" Target="../diagrams/layout9.xml"/><Relationship Id="rId48" Type="http://schemas.openxmlformats.org/officeDocument/2006/relationships/diagramLayout" Target="../diagrams/layout10.xml"/><Relationship Id="rId56" Type="http://schemas.microsoft.com/office/2007/relationships/diagramDrawing" Target="../diagrams/drawing11.xml"/><Relationship Id="rId8" Type="http://schemas.openxmlformats.org/officeDocument/2006/relationships/diagramLayout" Target="../diagrams/layout2.xml"/><Relationship Id="rId51" Type="http://schemas.microsoft.com/office/2007/relationships/diagramDrawing" Target="../diagrams/drawing10.xml"/><Relationship Id="rId3" Type="http://schemas.openxmlformats.org/officeDocument/2006/relationships/diagramLayout" Target="../diagrams/layout1.xml"/><Relationship Id="rId12" Type="http://schemas.openxmlformats.org/officeDocument/2006/relationships/diagramData" Target="../diagrams/data3.xml"/><Relationship Id="rId17" Type="http://schemas.openxmlformats.org/officeDocument/2006/relationships/diagramData" Target="../diagrams/data4.xml"/><Relationship Id="rId25" Type="http://schemas.openxmlformats.org/officeDocument/2006/relationships/diagramColors" Target="../diagrams/colors5.xml"/><Relationship Id="rId33" Type="http://schemas.openxmlformats.org/officeDocument/2006/relationships/diagramLayout" Target="../diagrams/layout7.xml"/><Relationship Id="rId38" Type="http://schemas.openxmlformats.org/officeDocument/2006/relationships/diagramLayout" Target="../diagrams/layout8.xml"/><Relationship Id="rId46" Type="http://schemas.microsoft.com/office/2007/relationships/diagramDrawing" Target="../diagrams/drawing9.xml"/><Relationship Id="rId59" Type="http://schemas.openxmlformats.org/officeDocument/2006/relationships/diagramQuickStyle" Target="../diagrams/quickStyle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diagramLayout" Target="../diagrams/layout15.xml"/><Relationship Id="rId18" Type="http://schemas.openxmlformats.org/officeDocument/2006/relationships/diagramLayout" Target="../diagrams/layout16.xml"/><Relationship Id="rId26" Type="http://schemas.microsoft.com/office/2007/relationships/diagramDrawing" Target="../diagrams/drawing17.xml"/><Relationship Id="rId39" Type="http://schemas.openxmlformats.org/officeDocument/2006/relationships/diagramQuickStyle" Target="../diagrams/quickStyle20.xml"/><Relationship Id="rId21" Type="http://schemas.microsoft.com/office/2007/relationships/diagramDrawing" Target="../diagrams/drawing16.xml"/><Relationship Id="rId34" Type="http://schemas.openxmlformats.org/officeDocument/2006/relationships/diagramQuickStyle" Target="../diagrams/quickStyle19.xml"/><Relationship Id="rId42" Type="http://schemas.openxmlformats.org/officeDocument/2006/relationships/diagramData" Target="../diagrams/data21.xml"/><Relationship Id="rId47" Type="http://schemas.openxmlformats.org/officeDocument/2006/relationships/diagramData" Target="../diagrams/data22.xml"/><Relationship Id="rId50" Type="http://schemas.openxmlformats.org/officeDocument/2006/relationships/diagramColors" Target="../diagrams/colors22.xml"/><Relationship Id="rId55" Type="http://schemas.openxmlformats.org/officeDocument/2006/relationships/diagramColors" Target="../diagrams/colors23.xml"/><Relationship Id="rId7" Type="http://schemas.openxmlformats.org/officeDocument/2006/relationships/diagramData" Target="../diagrams/data14.xml"/><Relationship Id="rId2" Type="http://schemas.openxmlformats.org/officeDocument/2006/relationships/diagramData" Target="../diagrams/data13.xml"/><Relationship Id="rId16" Type="http://schemas.microsoft.com/office/2007/relationships/diagramDrawing" Target="../diagrams/drawing15.xml"/><Relationship Id="rId20" Type="http://schemas.openxmlformats.org/officeDocument/2006/relationships/diagramColors" Target="../diagrams/colors16.xml"/><Relationship Id="rId29" Type="http://schemas.openxmlformats.org/officeDocument/2006/relationships/diagramQuickStyle" Target="../diagrams/quickStyle18.xml"/><Relationship Id="rId41" Type="http://schemas.microsoft.com/office/2007/relationships/diagramDrawing" Target="../diagrams/drawing20.xml"/><Relationship Id="rId54" Type="http://schemas.openxmlformats.org/officeDocument/2006/relationships/diagramQuickStyle" Target="../diagrams/quickStyle2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11" Type="http://schemas.microsoft.com/office/2007/relationships/diagramDrawing" Target="../diagrams/drawing14.xml"/><Relationship Id="rId24" Type="http://schemas.openxmlformats.org/officeDocument/2006/relationships/diagramQuickStyle" Target="../diagrams/quickStyle17.xml"/><Relationship Id="rId32" Type="http://schemas.openxmlformats.org/officeDocument/2006/relationships/diagramData" Target="../diagrams/data19.xml"/><Relationship Id="rId37" Type="http://schemas.openxmlformats.org/officeDocument/2006/relationships/diagramData" Target="../diagrams/data20.xml"/><Relationship Id="rId40" Type="http://schemas.openxmlformats.org/officeDocument/2006/relationships/diagramColors" Target="../diagrams/colors20.xml"/><Relationship Id="rId45" Type="http://schemas.openxmlformats.org/officeDocument/2006/relationships/diagramColors" Target="../diagrams/colors21.xml"/><Relationship Id="rId53" Type="http://schemas.openxmlformats.org/officeDocument/2006/relationships/diagramLayout" Target="../diagrams/layout23.xml"/><Relationship Id="rId58" Type="http://schemas.openxmlformats.org/officeDocument/2006/relationships/diagramLayout" Target="../diagrams/layout24.xml"/><Relationship Id="rId5" Type="http://schemas.openxmlformats.org/officeDocument/2006/relationships/diagramColors" Target="../diagrams/colors13.xml"/><Relationship Id="rId15" Type="http://schemas.openxmlformats.org/officeDocument/2006/relationships/diagramColors" Target="../diagrams/colors15.xml"/><Relationship Id="rId23" Type="http://schemas.openxmlformats.org/officeDocument/2006/relationships/diagramLayout" Target="../diagrams/layout17.xml"/><Relationship Id="rId28" Type="http://schemas.openxmlformats.org/officeDocument/2006/relationships/diagramLayout" Target="../diagrams/layout18.xml"/><Relationship Id="rId36" Type="http://schemas.microsoft.com/office/2007/relationships/diagramDrawing" Target="../diagrams/drawing19.xml"/><Relationship Id="rId49" Type="http://schemas.openxmlformats.org/officeDocument/2006/relationships/diagramQuickStyle" Target="../diagrams/quickStyle22.xml"/><Relationship Id="rId57" Type="http://schemas.openxmlformats.org/officeDocument/2006/relationships/diagramData" Target="../diagrams/data24.xml"/><Relationship Id="rId61" Type="http://schemas.microsoft.com/office/2007/relationships/diagramDrawing" Target="../diagrams/drawing24.xml"/><Relationship Id="rId10" Type="http://schemas.openxmlformats.org/officeDocument/2006/relationships/diagramColors" Target="../diagrams/colors14.xml"/><Relationship Id="rId19" Type="http://schemas.openxmlformats.org/officeDocument/2006/relationships/diagramQuickStyle" Target="../diagrams/quickStyle16.xml"/><Relationship Id="rId31" Type="http://schemas.microsoft.com/office/2007/relationships/diagramDrawing" Target="../diagrams/drawing18.xml"/><Relationship Id="rId44" Type="http://schemas.openxmlformats.org/officeDocument/2006/relationships/diagramQuickStyle" Target="../diagrams/quickStyle21.xml"/><Relationship Id="rId52" Type="http://schemas.openxmlformats.org/officeDocument/2006/relationships/diagramData" Target="../diagrams/data23.xml"/><Relationship Id="rId60" Type="http://schemas.openxmlformats.org/officeDocument/2006/relationships/diagramColors" Target="../diagrams/colors24.xml"/><Relationship Id="rId4" Type="http://schemas.openxmlformats.org/officeDocument/2006/relationships/diagramQuickStyle" Target="../diagrams/quickStyle13.xml"/><Relationship Id="rId9" Type="http://schemas.openxmlformats.org/officeDocument/2006/relationships/diagramQuickStyle" Target="../diagrams/quickStyle14.xml"/><Relationship Id="rId14" Type="http://schemas.openxmlformats.org/officeDocument/2006/relationships/diagramQuickStyle" Target="../diagrams/quickStyle15.xml"/><Relationship Id="rId22" Type="http://schemas.openxmlformats.org/officeDocument/2006/relationships/diagramData" Target="../diagrams/data17.xml"/><Relationship Id="rId27" Type="http://schemas.openxmlformats.org/officeDocument/2006/relationships/diagramData" Target="../diagrams/data18.xml"/><Relationship Id="rId30" Type="http://schemas.openxmlformats.org/officeDocument/2006/relationships/diagramColors" Target="../diagrams/colors18.xml"/><Relationship Id="rId35" Type="http://schemas.openxmlformats.org/officeDocument/2006/relationships/diagramColors" Target="../diagrams/colors19.xml"/><Relationship Id="rId43" Type="http://schemas.openxmlformats.org/officeDocument/2006/relationships/diagramLayout" Target="../diagrams/layout21.xml"/><Relationship Id="rId48" Type="http://schemas.openxmlformats.org/officeDocument/2006/relationships/diagramLayout" Target="../diagrams/layout22.xml"/><Relationship Id="rId56" Type="http://schemas.microsoft.com/office/2007/relationships/diagramDrawing" Target="../diagrams/drawing23.xml"/><Relationship Id="rId8" Type="http://schemas.openxmlformats.org/officeDocument/2006/relationships/diagramLayout" Target="../diagrams/layout14.xml"/><Relationship Id="rId51" Type="http://schemas.microsoft.com/office/2007/relationships/diagramDrawing" Target="../diagrams/drawing22.xml"/><Relationship Id="rId3" Type="http://schemas.openxmlformats.org/officeDocument/2006/relationships/diagramLayout" Target="../diagrams/layout13.xml"/><Relationship Id="rId12" Type="http://schemas.openxmlformats.org/officeDocument/2006/relationships/diagramData" Target="../diagrams/data15.xml"/><Relationship Id="rId17" Type="http://schemas.openxmlformats.org/officeDocument/2006/relationships/diagramData" Target="../diagrams/data16.xml"/><Relationship Id="rId25" Type="http://schemas.openxmlformats.org/officeDocument/2006/relationships/diagramColors" Target="../diagrams/colors17.xml"/><Relationship Id="rId33" Type="http://schemas.openxmlformats.org/officeDocument/2006/relationships/diagramLayout" Target="../diagrams/layout19.xml"/><Relationship Id="rId38" Type="http://schemas.openxmlformats.org/officeDocument/2006/relationships/diagramLayout" Target="../diagrams/layout20.xml"/><Relationship Id="rId46" Type="http://schemas.microsoft.com/office/2007/relationships/diagramDrawing" Target="../diagrams/drawing21.xml"/><Relationship Id="rId59" Type="http://schemas.openxmlformats.org/officeDocument/2006/relationships/diagramQuickStyle" Target="../diagrams/quickStyle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9144000" cy="548640"/>
          </a:xfrm>
        </p:spPr>
        <p:txBody>
          <a:bodyPr/>
          <a:lstStyle/>
          <a:p>
            <a:pPr algn="ctr"/>
            <a:r>
              <a:rPr lang="ru-RU" sz="1600" dirty="0" smtClean="0">
                <a:solidFill>
                  <a:schemeClr val="accent3">
                    <a:lumMod val="75000"/>
                  </a:schemeClr>
                </a:solidFill>
              </a:rPr>
              <a:t>Паспорт проекта «оптимизация процесса подготовки первого планового заседания </a:t>
            </a:r>
            <a:r>
              <a:rPr lang="ru-RU" sz="1600" dirty="0" err="1" smtClean="0">
                <a:solidFill>
                  <a:schemeClr val="accent3">
                    <a:lumMod val="75000"/>
                  </a:schemeClr>
                </a:solidFill>
              </a:rPr>
              <a:t>ПМП</a:t>
            </a:r>
            <a:r>
              <a:rPr lang="ru-RU" sz="1200" dirty="0" err="1" smtClean="0">
                <a:solidFill>
                  <a:schemeClr val="accent3">
                    <a:lumMod val="75000"/>
                  </a:schemeClr>
                </a:solidFill>
              </a:rPr>
              <a:t>к</a:t>
            </a:r>
            <a:r>
              <a:rPr lang="ru-RU" sz="1600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1600" dirty="0" err="1" smtClean="0">
                <a:solidFill>
                  <a:schemeClr val="accent3">
                    <a:lumMod val="75000"/>
                  </a:schemeClr>
                </a:solidFill>
              </a:rPr>
              <a:t>доу</a:t>
            </a:r>
            <a:r>
              <a:rPr lang="ru-RU" sz="1600" dirty="0" smtClean="0">
                <a:solidFill>
                  <a:schemeClr val="accent3">
                    <a:lumMod val="75000"/>
                  </a:schemeClr>
                </a:solidFill>
              </a:rPr>
              <a:t>»</a:t>
            </a:r>
            <a:endParaRPr lang="ru-RU" sz="16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214282" y="5357826"/>
            <a:ext cx="3714776" cy="11430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14282" y="785794"/>
            <a:ext cx="8715436" cy="185738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14282" y="2928934"/>
            <a:ext cx="8715436" cy="114300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14282" y="4286256"/>
            <a:ext cx="8715436" cy="114300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14282" y="5572140"/>
            <a:ext cx="8715436" cy="114300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28794" y="857232"/>
            <a:ext cx="5072098" cy="1643074"/>
          </a:xfrm>
        </p:spPr>
        <p:txBody>
          <a:bodyPr>
            <a:normAutofit lnSpcReduction="10000"/>
          </a:bodyPr>
          <a:lstStyle/>
          <a:p>
            <a:pPr marL="0" indent="0" algn="just">
              <a:spcBef>
                <a:spcPts val="0"/>
              </a:spcBef>
            </a:pPr>
            <a:r>
              <a:rPr lang="ru-RU" sz="1300" dirty="0" smtClean="0"/>
              <a:t>Наименование органа местного самоуправления: </a:t>
            </a:r>
            <a:r>
              <a:rPr lang="ru-RU" sz="1300" b="0" dirty="0" smtClean="0"/>
              <a:t>МКУ </a:t>
            </a:r>
            <a:r>
              <a:rPr lang="ru-RU" sz="1300" b="0" dirty="0" smtClean="0"/>
              <a:t>«Управление </a:t>
            </a:r>
            <a:r>
              <a:rPr lang="ru-RU" sz="1300" b="0" dirty="0" smtClean="0"/>
              <a:t>образования Шебекинского городского </a:t>
            </a:r>
            <a:r>
              <a:rPr lang="ru-RU" sz="1300" b="0" dirty="0" smtClean="0"/>
              <a:t>округа».</a:t>
            </a:r>
            <a:endParaRPr lang="ru-RU" sz="1300" b="0" dirty="0" smtClean="0"/>
          </a:p>
          <a:p>
            <a:pPr marL="0" indent="0" algn="just">
              <a:spcBef>
                <a:spcPts val="0"/>
              </a:spcBef>
            </a:pPr>
            <a:r>
              <a:rPr lang="ru-RU" sz="1300" dirty="0" smtClean="0"/>
              <a:t>Наименование отдела</a:t>
            </a:r>
            <a:r>
              <a:rPr lang="ru-RU" sz="1300" b="0" dirty="0" smtClean="0"/>
              <a:t>: МАДОУ «Детский сад комбинированного вида №13 г. </a:t>
            </a:r>
            <a:r>
              <a:rPr lang="ru-RU" sz="1300" b="0" dirty="0" smtClean="0"/>
              <a:t>Шебекино».</a:t>
            </a:r>
            <a:endParaRPr lang="ru-RU" sz="1300" b="0" dirty="0" smtClean="0"/>
          </a:p>
          <a:p>
            <a:pPr marL="0" indent="0" algn="just">
              <a:spcBef>
                <a:spcPts val="0"/>
              </a:spcBef>
            </a:pPr>
            <a:r>
              <a:rPr lang="ru-RU" sz="1300" dirty="0" smtClean="0"/>
              <a:t>Границы процесса</a:t>
            </a:r>
            <a:r>
              <a:rPr lang="ru-RU" sz="1300" b="0" dirty="0" smtClean="0"/>
              <a:t>:  от издания приказа об организации работы </a:t>
            </a:r>
            <a:r>
              <a:rPr lang="ru-RU" sz="1300" b="0" dirty="0" err="1" smtClean="0"/>
              <a:t>ПМПк</a:t>
            </a:r>
            <a:r>
              <a:rPr lang="ru-RU" sz="1300" b="0" dirty="0" smtClean="0"/>
              <a:t> до составления педагогических представлений на детей.</a:t>
            </a:r>
          </a:p>
          <a:p>
            <a:pPr marL="0" indent="0" algn="just">
              <a:spcBef>
                <a:spcPts val="0"/>
              </a:spcBef>
            </a:pPr>
            <a:r>
              <a:rPr lang="ru-RU" sz="1300" dirty="0" smtClean="0"/>
              <a:t>Дата начала проекта</a:t>
            </a:r>
            <a:r>
              <a:rPr lang="ru-RU" sz="1300" b="0" dirty="0" smtClean="0"/>
              <a:t>: 1.08.2019 г.</a:t>
            </a:r>
          </a:p>
          <a:p>
            <a:pPr marL="0" indent="0" algn="just">
              <a:spcBef>
                <a:spcPts val="0"/>
              </a:spcBef>
            </a:pPr>
            <a:r>
              <a:rPr lang="ru-RU" sz="1300" dirty="0" smtClean="0"/>
              <a:t>Дата окончания проекта</a:t>
            </a:r>
            <a:r>
              <a:rPr lang="ru-RU" sz="1300" b="0" dirty="0" smtClean="0"/>
              <a:t>: 31.10.2019 г.</a:t>
            </a:r>
          </a:p>
          <a:p>
            <a:pPr marL="0" indent="0" algn="just">
              <a:spcBef>
                <a:spcPts val="0"/>
              </a:spcBef>
            </a:pPr>
            <a:endParaRPr lang="ru-RU" sz="1200" b="0" dirty="0"/>
          </a:p>
        </p:txBody>
      </p:sp>
      <p:sp>
        <p:nvSpPr>
          <p:cNvPr id="14" name="Содержимое 2"/>
          <p:cNvSpPr txBox="1">
            <a:spLocks/>
          </p:cNvSpPr>
          <p:nvPr/>
        </p:nvSpPr>
        <p:spPr>
          <a:xfrm>
            <a:off x="357158" y="3214686"/>
            <a:ext cx="8358246" cy="714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z="1200" dirty="0" smtClean="0"/>
              <a:t>1.  Длительный процесс сбора информации.</a:t>
            </a:r>
          </a:p>
          <a:p>
            <a:pPr lvl="0"/>
            <a:r>
              <a:rPr lang="ru-RU" sz="1200" dirty="0" smtClean="0"/>
              <a:t>2.  Трудоёмкий, повторяемый процесс.</a:t>
            </a:r>
          </a:p>
          <a:p>
            <a:r>
              <a:rPr lang="ru-RU" sz="1200" dirty="0" smtClean="0"/>
              <a:t>3.  Недостаточная оснащённость техническими средствами для своевременной реализации процесса.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Содержимое 2"/>
          <p:cNvSpPr txBox="1">
            <a:spLocks/>
          </p:cNvSpPr>
          <p:nvPr/>
        </p:nvSpPr>
        <p:spPr>
          <a:xfrm>
            <a:off x="428596" y="4643446"/>
            <a:ext cx="8358246" cy="714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z="1200" dirty="0" smtClean="0"/>
              <a:t>1.  Сокращение времени подготовки к первому плановому заседанию </a:t>
            </a:r>
            <a:r>
              <a:rPr lang="ru-RU" sz="1200" dirty="0" err="1" smtClean="0"/>
              <a:t>ПМПк</a:t>
            </a:r>
            <a:r>
              <a:rPr lang="ru-RU" sz="1200" dirty="0" smtClean="0"/>
              <a:t> ДОУ не менее чем 22%  (текущее время протекания процесса 1730 минут) 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Содержимое 2"/>
          <p:cNvSpPr txBox="1">
            <a:spLocks/>
          </p:cNvSpPr>
          <p:nvPr/>
        </p:nvSpPr>
        <p:spPr>
          <a:xfrm>
            <a:off x="428596" y="6143644"/>
            <a:ext cx="8358246" cy="500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z="1200" dirty="0" smtClean="0"/>
              <a:t>1. Сокращение времени прохождения процесса.</a:t>
            </a:r>
          </a:p>
          <a:p>
            <a:pPr lvl="0"/>
            <a:r>
              <a:rPr lang="ru-RU" sz="1200" dirty="0" smtClean="0"/>
              <a:t>2. Повышение «прозрачности» процесса для его участников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200" b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85720" y="785794"/>
            <a:ext cx="1714512" cy="28575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/>
              <a:t>Общая информация</a:t>
            </a:r>
            <a:endParaRPr lang="ru-RU" sz="1200" b="1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85720" y="2928934"/>
            <a:ext cx="2428892" cy="28575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/>
              <a:t>Обоснование выбора процесса</a:t>
            </a:r>
            <a:endParaRPr lang="ru-RU" sz="1200" b="1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85720" y="4286256"/>
            <a:ext cx="1571636" cy="28575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/>
              <a:t>Цели проекта</a:t>
            </a:r>
            <a:endParaRPr lang="ru-RU" sz="1200" b="1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85720" y="5643578"/>
            <a:ext cx="1571636" cy="28575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/>
              <a:t>Эффекты проекта</a:t>
            </a:r>
            <a:endParaRPr lang="ru-RU" sz="1200" b="1" dirty="0"/>
          </a:p>
        </p:txBody>
      </p:sp>
      <p:pic>
        <p:nvPicPr>
          <p:cNvPr id="2050" name="Picture 2" descr="F:\проект Бережливый детский сад\фото\P_20191024_1108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8499" y="1131173"/>
            <a:ext cx="1714512" cy="1285884"/>
          </a:xfrm>
          <a:prstGeom prst="rect">
            <a:avLst/>
          </a:prstGeom>
          <a:noFill/>
        </p:spPr>
      </p:pic>
      <p:pic>
        <p:nvPicPr>
          <p:cNvPr id="1026" name="Picture 2" descr="E:\проект Бережливый детский сад\фото\P_20191024_13024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1253" y="947034"/>
            <a:ext cx="1815589" cy="1392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5008" y="0"/>
            <a:ext cx="8928992" cy="428604"/>
          </a:xfrm>
        </p:spPr>
        <p:txBody>
          <a:bodyPr/>
          <a:lstStyle/>
          <a:p>
            <a:pPr algn="ctr"/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</a:rPr>
              <a:t>Команда проекта</a:t>
            </a:r>
            <a:endParaRPr lang="ru-RU" sz="16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42844" y="714356"/>
            <a:ext cx="8858312" cy="264320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32980" y="3491076"/>
            <a:ext cx="8858312" cy="315263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5720" y="785794"/>
            <a:ext cx="2071702" cy="28575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/>
              <a:t>Руководство проектом</a:t>
            </a:r>
            <a:endParaRPr lang="ru-RU" sz="1200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85720" y="3643314"/>
            <a:ext cx="2286016" cy="28575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/>
              <a:t>Рабочая группа проекта</a:t>
            </a:r>
            <a:endParaRPr lang="ru-RU" sz="1200" b="1" dirty="0"/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928926" y="714356"/>
            <a:ext cx="1428760" cy="2857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z="1200" dirty="0" smtClean="0"/>
              <a:t>Заказчик проекта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2714612" y="2857496"/>
            <a:ext cx="1785950" cy="42862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lvl="0" algn="ctr"/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Селина</a:t>
            </a:r>
            <a:r>
              <a:rPr kumimoji="0" lang="ru-RU" sz="1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Надежда Николаевна, заведующий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 descr="F:\проект Бережливый детский сад\e10402d96175b5f_2736.61dc1df9a2_p-middle24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1000109"/>
            <a:ext cx="1285884" cy="1857388"/>
          </a:xfrm>
          <a:prstGeom prst="rect">
            <a:avLst/>
          </a:prstGeom>
          <a:noFill/>
        </p:spPr>
      </p:pic>
      <p:sp>
        <p:nvSpPr>
          <p:cNvPr id="10" name="Содержимое 2"/>
          <p:cNvSpPr txBox="1">
            <a:spLocks/>
          </p:cNvSpPr>
          <p:nvPr/>
        </p:nvSpPr>
        <p:spPr>
          <a:xfrm>
            <a:off x="6286512" y="785794"/>
            <a:ext cx="1643074" cy="2857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z="1200" dirty="0" smtClean="0"/>
              <a:t>Руководитель проекта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Содержимое 2"/>
          <p:cNvSpPr txBox="1">
            <a:spLocks/>
          </p:cNvSpPr>
          <p:nvPr/>
        </p:nvSpPr>
        <p:spPr>
          <a:xfrm>
            <a:off x="6143636" y="2857496"/>
            <a:ext cx="2000264" cy="42862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lvl="0" algn="ctr"/>
            <a:r>
              <a:rPr kumimoji="0" lang="ru-RU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Федченко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Вера Викторовна, старший воспитатель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8" name="Picture 4" descr="F:\проект Бережливый детский сад\шкруднева фото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4071942"/>
            <a:ext cx="1502883" cy="1995494"/>
          </a:xfrm>
          <a:prstGeom prst="rect">
            <a:avLst/>
          </a:prstGeom>
          <a:noFill/>
        </p:spPr>
      </p:pic>
      <p:sp>
        <p:nvSpPr>
          <p:cNvPr id="14" name="Содержимое 2"/>
          <p:cNvSpPr txBox="1">
            <a:spLocks/>
          </p:cNvSpPr>
          <p:nvPr/>
        </p:nvSpPr>
        <p:spPr>
          <a:xfrm>
            <a:off x="285720" y="6143644"/>
            <a:ext cx="2000264" cy="42862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lvl="0" algn="ctr"/>
            <a:r>
              <a:rPr kumimoji="0" lang="ru-RU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Шкруднева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Оксана Дмитриевна, учитель-логопед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" name="Рисунок 14" descr="https://i.mycdn.me/image?id=771461592055&amp;t=52&amp;plc=WEB&amp;ts=00&amp;tkn=*57rw1hj3E659EIt1ix_PytcBLoA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0298" y="4071942"/>
            <a:ext cx="1785950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Содержимое 2"/>
          <p:cNvSpPr txBox="1">
            <a:spLocks/>
          </p:cNvSpPr>
          <p:nvPr/>
        </p:nvSpPr>
        <p:spPr>
          <a:xfrm>
            <a:off x="2357422" y="6143644"/>
            <a:ext cx="2000264" cy="42862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lvl="0" algn="ctr"/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Махонина Светлана Александровна, воспитатель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Содержимое 2"/>
          <p:cNvSpPr txBox="1">
            <a:spLocks/>
          </p:cNvSpPr>
          <p:nvPr/>
        </p:nvSpPr>
        <p:spPr>
          <a:xfrm>
            <a:off x="4500562" y="6143644"/>
            <a:ext cx="2000264" cy="4286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algn="ctr"/>
            <a:r>
              <a:rPr kumimoji="0" lang="ru-RU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Батуева Александра Юрьевна, педагог-психолог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Содержимое 2"/>
          <p:cNvSpPr txBox="1">
            <a:spLocks/>
          </p:cNvSpPr>
          <p:nvPr/>
        </p:nvSpPr>
        <p:spPr>
          <a:xfrm>
            <a:off x="6572264" y="6143644"/>
            <a:ext cx="2000264" cy="42862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lvl="0" algn="ctr"/>
            <a:r>
              <a:rPr kumimoji="0" lang="ru-RU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Езжалова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Наталья Николаевна, учитель-логопед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7" name="Picture 3" descr="F:\проект Бережливый детский сад\фото\P_20191024_11091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9388" y="1071546"/>
            <a:ext cx="1357322" cy="1759421"/>
          </a:xfrm>
          <a:prstGeom prst="rect">
            <a:avLst/>
          </a:prstGeom>
          <a:noFill/>
        </p:spPr>
      </p:pic>
      <p:pic>
        <p:nvPicPr>
          <p:cNvPr id="2050" name="Picture 2" descr="E:\проект Бережливый детский сад\фото\P_20191024_12521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4056429"/>
            <a:ext cx="1711188" cy="2011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фотки\защита\zuxNC2tfqUI — копия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6468" y="4056430"/>
            <a:ext cx="1520044" cy="2015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D:\Документы Старший воспитатель\МОИ РИСУНКИ\логотип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798" y="1303800"/>
            <a:ext cx="1464318" cy="1464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1129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6" name="Схема 105"/>
          <p:cNvGraphicFramePr/>
          <p:nvPr>
            <p:extLst>
              <p:ext uri="{D42A27DB-BD31-4B8C-83A1-F6EECF244321}">
                <p14:modId xmlns:p14="http://schemas.microsoft.com/office/powerpoint/2010/main" val="2793013900"/>
              </p:ext>
            </p:extLst>
          </p:nvPr>
        </p:nvGraphicFramePr>
        <p:xfrm>
          <a:off x="7254633" y="2378145"/>
          <a:ext cx="1044000" cy="157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5" name="Схема 104"/>
          <p:cNvGraphicFramePr/>
          <p:nvPr>
            <p:extLst>
              <p:ext uri="{D42A27DB-BD31-4B8C-83A1-F6EECF244321}">
                <p14:modId xmlns:p14="http://schemas.microsoft.com/office/powerpoint/2010/main" val="1216480471"/>
              </p:ext>
            </p:extLst>
          </p:nvPr>
        </p:nvGraphicFramePr>
        <p:xfrm>
          <a:off x="5833961" y="2371876"/>
          <a:ext cx="1044000" cy="157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29058" y="0"/>
            <a:ext cx="5214942" cy="500042"/>
          </a:xfrm>
        </p:spPr>
        <p:txBody>
          <a:bodyPr/>
          <a:lstStyle/>
          <a:p>
            <a:pPr algn="ctr"/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</a:rPr>
              <a:t>Карта текущего состояния процесса «Оптимизация процесса подготовки первого планового заседания </a:t>
            </a:r>
            <a:r>
              <a:rPr lang="ru-RU" sz="1200" dirty="0" err="1" smtClean="0">
                <a:solidFill>
                  <a:schemeClr val="accent3">
                    <a:lumMod val="50000"/>
                  </a:schemeClr>
                </a:solidFill>
              </a:rPr>
              <a:t>пмп</a:t>
            </a:r>
            <a:r>
              <a:rPr lang="ru-RU" sz="1050" dirty="0" err="1" smtClean="0">
                <a:solidFill>
                  <a:schemeClr val="accent3">
                    <a:lumMod val="50000"/>
                  </a:schemeClr>
                </a:solidFill>
              </a:rPr>
              <a:t>к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1200" dirty="0" err="1" smtClean="0">
                <a:solidFill>
                  <a:schemeClr val="accent3">
                    <a:lumMod val="50000"/>
                  </a:schemeClr>
                </a:solidFill>
              </a:rPr>
              <a:t>доу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</a:rPr>
              <a:t>»</a:t>
            </a:r>
            <a:endParaRPr lang="ru-RU" sz="1200" dirty="0">
              <a:solidFill>
                <a:schemeClr val="accent3">
                  <a:lumMod val="50000"/>
                </a:schemeClr>
              </a:solidFill>
            </a:endParaRPr>
          </a:p>
        </p:txBody>
      </p:sp>
      <p:graphicFrame>
        <p:nvGraphicFramePr>
          <p:cNvPr id="95" name="Схема 94"/>
          <p:cNvGraphicFramePr/>
          <p:nvPr/>
        </p:nvGraphicFramePr>
        <p:xfrm>
          <a:off x="571472" y="571480"/>
          <a:ext cx="1044000" cy="15716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96" name="Схема 95"/>
          <p:cNvGraphicFramePr/>
          <p:nvPr>
            <p:extLst>
              <p:ext uri="{D42A27DB-BD31-4B8C-83A1-F6EECF244321}">
                <p14:modId xmlns:p14="http://schemas.microsoft.com/office/powerpoint/2010/main" val="892381718"/>
              </p:ext>
            </p:extLst>
          </p:nvPr>
        </p:nvGraphicFramePr>
        <p:xfrm>
          <a:off x="1928794" y="571480"/>
          <a:ext cx="1044000" cy="157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aphicFrame>
        <p:nvGraphicFramePr>
          <p:cNvPr id="97" name="Схема 96"/>
          <p:cNvGraphicFramePr/>
          <p:nvPr/>
        </p:nvGraphicFramePr>
        <p:xfrm>
          <a:off x="3286116" y="571480"/>
          <a:ext cx="1044000" cy="157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graphicFrame>
        <p:nvGraphicFramePr>
          <p:cNvPr id="99" name="Схема 98"/>
          <p:cNvGraphicFramePr/>
          <p:nvPr/>
        </p:nvGraphicFramePr>
        <p:xfrm>
          <a:off x="6215074" y="571480"/>
          <a:ext cx="1044000" cy="157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7" r:lo="rId28" r:qs="rId29" r:cs="rId30"/>
          </a:graphicData>
        </a:graphic>
      </p:graphicFrame>
      <p:graphicFrame>
        <p:nvGraphicFramePr>
          <p:cNvPr id="98" name="Схема 97"/>
          <p:cNvGraphicFramePr/>
          <p:nvPr>
            <p:extLst>
              <p:ext uri="{D42A27DB-BD31-4B8C-83A1-F6EECF244321}">
                <p14:modId xmlns:p14="http://schemas.microsoft.com/office/powerpoint/2010/main" val="1319356826"/>
              </p:ext>
            </p:extLst>
          </p:nvPr>
        </p:nvGraphicFramePr>
        <p:xfrm>
          <a:off x="4786314" y="571480"/>
          <a:ext cx="1044000" cy="157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2" r:lo="rId33" r:qs="rId34" r:cs="rId35"/>
          </a:graphicData>
        </a:graphic>
      </p:graphicFrame>
      <p:sp>
        <p:nvSpPr>
          <p:cNvPr id="2048" name="Пятно 1 2047"/>
          <p:cNvSpPr/>
          <p:nvPr/>
        </p:nvSpPr>
        <p:spPr>
          <a:xfrm>
            <a:off x="1319861" y="1463321"/>
            <a:ext cx="432048" cy="522330"/>
          </a:xfrm>
          <a:prstGeom prst="irregularSeal1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1,2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41" name="Пятно 1 40"/>
          <p:cNvSpPr/>
          <p:nvPr/>
        </p:nvSpPr>
        <p:spPr>
          <a:xfrm>
            <a:off x="2677183" y="1463321"/>
            <a:ext cx="432048" cy="430370"/>
          </a:xfrm>
          <a:prstGeom prst="irregularSeal1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42" name="Пятно 1 41"/>
          <p:cNvSpPr/>
          <p:nvPr/>
        </p:nvSpPr>
        <p:spPr>
          <a:xfrm>
            <a:off x="4103953" y="1426478"/>
            <a:ext cx="432048" cy="504056"/>
          </a:xfrm>
          <a:prstGeom prst="irregularSeal1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4,</a:t>
            </a:r>
            <a:r>
              <a:rPr lang="en-US" sz="1200" dirty="0" smtClean="0">
                <a:solidFill>
                  <a:schemeClr val="tx1"/>
                </a:solidFill>
              </a:rPr>
              <a:t>8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43" name="Пятно 1 42"/>
          <p:cNvSpPr/>
          <p:nvPr/>
        </p:nvSpPr>
        <p:spPr>
          <a:xfrm>
            <a:off x="5569852" y="1400450"/>
            <a:ext cx="576064" cy="648072"/>
          </a:xfrm>
          <a:prstGeom prst="irregularSeal1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2,</a:t>
            </a:r>
            <a:r>
              <a:rPr lang="en-US" sz="1200" dirty="0" smtClean="0">
                <a:solidFill>
                  <a:schemeClr val="tx1"/>
                </a:solidFill>
              </a:rPr>
              <a:t>9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44" name="Пятно 1 43"/>
          <p:cNvSpPr/>
          <p:nvPr/>
        </p:nvSpPr>
        <p:spPr>
          <a:xfrm>
            <a:off x="7010935" y="1555281"/>
            <a:ext cx="432048" cy="430370"/>
          </a:xfrm>
          <a:prstGeom prst="irregularSeal1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3</a:t>
            </a:r>
          </a:p>
        </p:txBody>
      </p:sp>
      <p:graphicFrame>
        <p:nvGraphicFramePr>
          <p:cNvPr id="101" name="Схема 100"/>
          <p:cNvGraphicFramePr/>
          <p:nvPr/>
        </p:nvGraphicFramePr>
        <p:xfrm>
          <a:off x="357158" y="2357430"/>
          <a:ext cx="1044000" cy="157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7" r:lo="rId38" r:qs="rId39" r:cs="rId40"/>
          </a:graphicData>
        </a:graphic>
      </p:graphicFrame>
      <p:graphicFrame>
        <p:nvGraphicFramePr>
          <p:cNvPr id="100" name="Схема 99"/>
          <p:cNvGraphicFramePr/>
          <p:nvPr/>
        </p:nvGraphicFramePr>
        <p:xfrm>
          <a:off x="7643834" y="571480"/>
          <a:ext cx="1044000" cy="157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2" r:lo="rId43" r:qs="rId44" r:cs="rId45"/>
          </a:graphicData>
        </a:graphic>
      </p:graphicFrame>
      <p:graphicFrame>
        <p:nvGraphicFramePr>
          <p:cNvPr id="102" name="Схема 101"/>
          <p:cNvGraphicFramePr/>
          <p:nvPr/>
        </p:nvGraphicFramePr>
        <p:xfrm>
          <a:off x="1714480" y="2357430"/>
          <a:ext cx="1044000" cy="157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7" r:lo="rId48" r:qs="rId49" r:cs="rId50"/>
          </a:graphicData>
        </a:graphic>
      </p:graphicFrame>
      <p:graphicFrame>
        <p:nvGraphicFramePr>
          <p:cNvPr id="103" name="Схема 102"/>
          <p:cNvGraphicFramePr/>
          <p:nvPr>
            <p:extLst>
              <p:ext uri="{D42A27DB-BD31-4B8C-83A1-F6EECF244321}">
                <p14:modId xmlns:p14="http://schemas.microsoft.com/office/powerpoint/2010/main" val="30918524"/>
              </p:ext>
            </p:extLst>
          </p:nvPr>
        </p:nvGraphicFramePr>
        <p:xfrm>
          <a:off x="3109231" y="2383592"/>
          <a:ext cx="1044000" cy="157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2" r:lo="rId53" r:qs="rId54" r:cs="rId55"/>
          </a:graphicData>
        </a:graphic>
      </p:graphicFrame>
      <p:graphicFrame>
        <p:nvGraphicFramePr>
          <p:cNvPr id="104" name="Схема 103"/>
          <p:cNvGraphicFramePr/>
          <p:nvPr>
            <p:extLst>
              <p:ext uri="{D42A27DB-BD31-4B8C-83A1-F6EECF244321}">
                <p14:modId xmlns:p14="http://schemas.microsoft.com/office/powerpoint/2010/main" val="1994330169"/>
              </p:ext>
            </p:extLst>
          </p:nvPr>
        </p:nvGraphicFramePr>
        <p:xfrm>
          <a:off x="4482770" y="2403591"/>
          <a:ext cx="1044000" cy="157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7" r:lo="rId58" r:qs="rId59" r:cs="rId60"/>
          </a:graphicData>
        </a:graphic>
      </p:graphicFrame>
      <p:sp>
        <p:nvSpPr>
          <p:cNvPr id="50" name="Пятно 1 49"/>
          <p:cNvSpPr/>
          <p:nvPr/>
        </p:nvSpPr>
        <p:spPr>
          <a:xfrm>
            <a:off x="8272038" y="1461894"/>
            <a:ext cx="720080" cy="615908"/>
          </a:xfrm>
          <a:prstGeom prst="irregularSeal1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050" dirty="0" smtClean="0">
                <a:solidFill>
                  <a:schemeClr val="tx1"/>
                </a:solidFill>
              </a:rPr>
              <a:t>1</a:t>
            </a:r>
            <a:r>
              <a:rPr lang="en-US" sz="1050" dirty="0" smtClean="0">
                <a:solidFill>
                  <a:schemeClr val="tx1"/>
                </a:solidFill>
              </a:rPr>
              <a:t>0</a:t>
            </a:r>
            <a:r>
              <a:rPr lang="ru-RU" sz="1050" dirty="0" smtClean="0">
                <a:solidFill>
                  <a:schemeClr val="tx1"/>
                </a:solidFill>
              </a:rPr>
              <a:t>,1</a:t>
            </a:r>
            <a:r>
              <a:rPr lang="en-US" sz="1050" dirty="0" smtClean="0">
                <a:solidFill>
                  <a:schemeClr val="tx1"/>
                </a:solidFill>
              </a:rPr>
              <a:t>1</a:t>
            </a:r>
            <a:r>
              <a:rPr lang="ru-RU" sz="1050" dirty="0" smtClean="0">
                <a:solidFill>
                  <a:schemeClr val="tx1"/>
                </a:solidFill>
              </a:rPr>
              <a:t>,4, 1</a:t>
            </a:r>
            <a:r>
              <a:rPr lang="en-US" sz="1050" dirty="0" smtClean="0">
                <a:solidFill>
                  <a:schemeClr val="tx1"/>
                </a:solidFill>
              </a:rPr>
              <a:t>2</a:t>
            </a:r>
            <a:endParaRPr lang="ru-RU" sz="1050" dirty="0">
              <a:solidFill>
                <a:schemeClr val="tx1"/>
              </a:solidFill>
            </a:endParaRPr>
          </a:p>
        </p:txBody>
      </p:sp>
      <p:sp>
        <p:nvSpPr>
          <p:cNvPr id="51" name="Пятно 1 50"/>
          <p:cNvSpPr/>
          <p:nvPr/>
        </p:nvSpPr>
        <p:spPr>
          <a:xfrm>
            <a:off x="1066978" y="3286124"/>
            <a:ext cx="576064" cy="507124"/>
          </a:xfrm>
          <a:prstGeom prst="irregularSeal1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1</a:t>
            </a:r>
            <a:r>
              <a:rPr lang="en-US" sz="1200" dirty="0" smtClean="0">
                <a:solidFill>
                  <a:schemeClr val="tx1"/>
                </a:solidFill>
              </a:rPr>
              <a:t>1</a:t>
            </a:r>
            <a:r>
              <a:rPr lang="ru-RU" sz="1200" dirty="0" smtClean="0">
                <a:solidFill>
                  <a:schemeClr val="tx1"/>
                </a:solidFill>
              </a:rPr>
              <a:t>,</a:t>
            </a:r>
            <a:r>
              <a:rPr lang="en-US" sz="1200" dirty="0" smtClean="0">
                <a:solidFill>
                  <a:schemeClr val="tx1"/>
                </a:solidFill>
              </a:rPr>
              <a:t>3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52" name="Пятно 1 51"/>
          <p:cNvSpPr/>
          <p:nvPr/>
        </p:nvSpPr>
        <p:spPr>
          <a:xfrm>
            <a:off x="2456955" y="3316945"/>
            <a:ext cx="720080" cy="639847"/>
          </a:xfrm>
          <a:prstGeom prst="irregularSeal1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050" dirty="0" smtClean="0">
                <a:solidFill>
                  <a:schemeClr val="tx1"/>
                </a:solidFill>
              </a:rPr>
              <a:t>6,1</a:t>
            </a:r>
            <a:r>
              <a:rPr lang="en-US" sz="1050" dirty="0" smtClean="0">
                <a:solidFill>
                  <a:schemeClr val="tx1"/>
                </a:solidFill>
              </a:rPr>
              <a:t>1</a:t>
            </a:r>
            <a:r>
              <a:rPr lang="ru-RU" sz="1050" dirty="0" smtClean="0">
                <a:solidFill>
                  <a:schemeClr val="tx1"/>
                </a:solidFill>
              </a:rPr>
              <a:t>,</a:t>
            </a:r>
          </a:p>
          <a:p>
            <a:pPr algn="ctr"/>
            <a:r>
              <a:rPr lang="ru-RU" sz="1050" dirty="0" smtClean="0">
                <a:solidFill>
                  <a:schemeClr val="tx1"/>
                </a:solidFill>
              </a:rPr>
              <a:t>1</a:t>
            </a:r>
            <a:r>
              <a:rPr lang="en-US" sz="1050" dirty="0">
                <a:solidFill>
                  <a:schemeClr val="tx1"/>
                </a:solidFill>
              </a:rPr>
              <a:t>3</a:t>
            </a:r>
            <a:r>
              <a:rPr lang="ru-RU" sz="1050" dirty="0" smtClean="0">
                <a:solidFill>
                  <a:schemeClr val="tx1"/>
                </a:solidFill>
              </a:rPr>
              <a:t>, 1</a:t>
            </a:r>
            <a:r>
              <a:rPr lang="en-US" sz="1050" dirty="0" smtClean="0">
                <a:solidFill>
                  <a:schemeClr val="tx1"/>
                </a:solidFill>
              </a:rPr>
              <a:t>4</a:t>
            </a:r>
            <a:endParaRPr lang="ru-RU" sz="1050" dirty="0">
              <a:solidFill>
                <a:schemeClr val="tx1"/>
              </a:solidFill>
            </a:endParaRPr>
          </a:p>
        </p:txBody>
      </p:sp>
      <p:sp>
        <p:nvSpPr>
          <p:cNvPr id="53" name="Пятно 1 52"/>
          <p:cNvSpPr/>
          <p:nvPr/>
        </p:nvSpPr>
        <p:spPr>
          <a:xfrm>
            <a:off x="3804732" y="3357562"/>
            <a:ext cx="587756" cy="451920"/>
          </a:xfrm>
          <a:prstGeom prst="irregularSeal1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1</a:t>
            </a:r>
            <a:r>
              <a:rPr lang="en-US" sz="1200" dirty="0" smtClean="0">
                <a:solidFill>
                  <a:schemeClr val="tx1"/>
                </a:solidFill>
              </a:rPr>
              <a:t>5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54" name="Пятно 1 53"/>
          <p:cNvSpPr/>
          <p:nvPr/>
        </p:nvSpPr>
        <p:spPr>
          <a:xfrm>
            <a:off x="5049413" y="3268925"/>
            <a:ext cx="670907" cy="430370"/>
          </a:xfrm>
          <a:prstGeom prst="irregularSeal1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050" dirty="0" smtClean="0">
                <a:solidFill>
                  <a:schemeClr val="tx1"/>
                </a:solidFill>
              </a:rPr>
              <a:t>4,5,6</a:t>
            </a:r>
            <a:endParaRPr lang="ru-RU" sz="1050" dirty="0">
              <a:solidFill>
                <a:schemeClr val="tx1"/>
              </a:solidFill>
            </a:endParaRPr>
          </a:p>
        </p:txBody>
      </p:sp>
      <p:sp>
        <p:nvSpPr>
          <p:cNvPr id="58" name="Заголовок 1"/>
          <p:cNvSpPr txBox="1">
            <a:spLocks/>
          </p:cNvSpPr>
          <p:nvPr/>
        </p:nvSpPr>
        <p:spPr>
          <a:xfrm>
            <a:off x="0" y="3143248"/>
            <a:ext cx="8784976" cy="24213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18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0" name="Пятно 1 59"/>
          <p:cNvSpPr/>
          <p:nvPr/>
        </p:nvSpPr>
        <p:spPr>
          <a:xfrm>
            <a:off x="6434871" y="3307606"/>
            <a:ext cx="576064" cy="458951"/>
          </a:xfrm>
          <a:prstGeom prst="irregularSeal1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7</a:t>
            </a:r>
            <a:r>
              <a:rPr lang="ru-RU" sz="1200" dirty="0" smtClean="0">
                <a:solidFill>
                  <a:schemeClr val="tx1"/>
                </a:solidFill>
              </a:rPr>
              <a:t>,2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61" name="Пятно 1 60"/>
          <p:cNvSpPr/>
          <p:nvPr/>
        </p:nvSpPr>
        <p:spPr>
          <a:xfrm>
            <a:off x="7989306" y="3355393"/>
            <a:ext cx="432048" cy="430370"/>
          </a:xfrm>
          <a:prstGeom prst="irregularSeal1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6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62" name="Пятно 1 61"/>
          <p:cNvSpPr/>
          <p:nvPr/>
        </p:nvSpPr>
        <p:spPr>
          <a:xfrm>
            <a:off x="137173" y="4164801"/>
            <a:ext cx="432048" cy="430370"/>
          </a:xfrm>
          <a:prstGeom prst="irregularSeal1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1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2052" name="Скругленный прямоугольник 2051"/>
          <p:cNvSpPr/>
          <p:nvPr/>
        </p:nvSpPr>
        <p:spPr>
          <a:xfrm>
            <a:off x="604841" y="4116995"/>
            <a:ext cx="2160000" cy="360000"/>
          </a:xfrm>
          <a:prstGeom prst="round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Заведующий отсутствует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64" name="Пятно 1 63"/>
          <p:cNvSpPr/>
          <p:nvPr/>
        </p:nvSpPr>
        <p:spPr>
          <a:xfrm>
            <a:off x="137173" y="4680215"/>
            <a:ext cx="432048" cy="430370"/>
          </a:xfrm>
          <a:prstGeom prst="irregularSeal1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604841" y="4680215"/>
            <a:ext cx="2160000" cy="3600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Отсутствуют расходные материалы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66" name="Пятно 1 65"/>
          <p:cNvSpPr/>
          <p:nvPr/>
        </p:nvSpPr>
        <p:spPr>
          <a:xfrm>
            <a:off x="137173" y="5211894"/>
            <a:ext cx="432048" cy="430370"/>
          </a:xfrm>
          <a:prstGeom prst="irregularSeal1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3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604841" y="5211894"/>
            <a:ext cx="2160000" cy="3600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Педагоги отсутствуют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68" name="Пятно 1 67"/>
          <p:cNvSpPr/>
          <p:nvPr/>
        </p:nvSpPr>
        <p:spPr>
          <a:xfrm>
            <a:off x="120387" y="5746941"/>
            <a:ext cx="432048" cy="430370"/>
          </a:xfrm>
          <a:prstGeom prst="irregularSeal1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4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604841" y="5741754"/>
            <a:ext cx="2160000" cy="3600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Ребенок отсутствует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70" name="Пятно 1 69"/>
          <p:cNvSpPr/>
          <p:nvPr/>
        </p:nvSpPr>
        <p:spPr>
          <a:xfrm>
            <a:off x="119692" y="6309320"/>
            <a:ext cx="432048" cy="430370"/>
          </a:xfrm>
          <a:prstGeom prst="irregularSeal1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5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617882" y="6309320"/>
            <a:ext cx="2160000" cy="3600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Недостаточно диагностического материала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73" name="Пятно 1 72"/>
          <p:cNvSpPr/>
          <p:nvPr/>
        </p:nvSpPr>
        <p:spPr>
          <a:xfrm>
            <a:off x="2982895" y="4226900"/>
            <a:ext cx="432048" cy="430370"/>
          </a:xfrm>
          <a:prstGeom prst="irregularSeal1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3463996" y="4166530"/>
            <a:ext cx="2160000" cy="3600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Отсутствует бланк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75" name="Пятно 1 74"/>
          <p:cNvSpPr/>
          <p:nvPr/>
        </p:nvSpPr>
        <p:spPr>
          <a:xfrm>
            <a:off x="2988592" y="4728499"/>
            <a:ext cx="432048" cy="430370"/>
          </a:xfrm>
          <a:prstGeom prst="irregularSeal1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7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77" name="Пятно 1 76"/>
          <p:cNvSpPr/>
          <p:nvPr/>
        </p:nvSpPr>
        <p:spPr>
          <a:xfrm>
            <a:off x="2987824" y="5224842"/>
            <a:ext cx="432048" cy="430370"/>
          </a:xfrm>
          <a:prstGeom prst="irregularSeal1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8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3463996" y="4739001"/>
            <a:ext cx="2160000" cy="3600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Нет ключа к методике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79" name="Пятно 1 78"/>
          <p:cNvSpPr/>
          <p:nvPr/>
        </p:nvSpPr>
        <p:spPr>
          <a:xfrm>
            <a:off x="2987824" y="5741754"/>
            <a:ext cx="432048" cy="430370"/>
          </a:xfrm>
          <a:prstGeom prst="irregularSeal1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9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3410397" y="5184377"/>
            <a:ext cx="2232092" cy="5221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Разное понимание специалистами проблем в развитии ребенка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81" name="Пятно 1 80"/>
          <p:cNvSpPr/>
          <p:nvPr/>
        </p:nvSpPr>
        <p:spPr>
          <a:xfrm>
            <a:off x="2987824" y="6291378"/>
            <a:ext cx="432048" cy="430370"/>
          </a:xfrm>
          <a:prstGeom prst="irregularSeal1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10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82" name="Скругленный прямоугольник 81"/>
          <p:cNvSpPr/>
          <p:nvPr/>
        </p:nvSpPr>
        <p:spPr>
          <a:xfrm>
            <a:off x="3437383" y="5827984"/>
            <a:ext cx="2160000" cy="3600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Недостаточно оргтехники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83" name="Пятно 1 82"/>
          <p:cNvSpPr/>
          <p:nvPr/>
        </p:nvSpPr>
        <p:spPr>
          <a:xfrm>
            <a:off x="5786446" y="4572008"/>
            <a:ext cx="432048" cy="430370"/>
          </a:xfrm>
          <a:prstGeom prst="irregularSeal1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11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84" name="Скругленный прямоугольник 83"/>
          <p:cNvSpPr/>
          <p:nvPr/>
        </p:nvSpPr>
        <p:spPr>
          <a:xfrm>
            <a:off x="3437383" y="6291378"/>
            <a:ext cx="2160000" cy="3600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Забыл отдать приглашение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85" name="Пятно 1 84"/>
          <p:cNvSpPr/>
          <p:nvPr/>
        </p:nvSpPr>
        <p:spPr>
          <a:xfrm>
            <a:off x="5811335" y="4995687"/>
            <a:ext cx="448561" cy="419177"/>
          </a:xfrm>
          <a:prstGeom prst="irregularSeal1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12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6335635" y="4554389"/>
            <a:ext cx="2160000" cy="3600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Родитель не пришёл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87" name="Пятно 1 86"/>
          <p:cNvSpPr/>
          <p:nvPr/>
        </p:nvSpPr>
        <p:spPr>
          <a:xfrm>
            <a:off x="5822186" y="5397305"/>
            <a:ext cx="432048" cy="430370"/>
          </a:xfrm>
          <a:prstGeom prst="irregularSeal1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13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88" name="Скругленный прямоугольник 87"/>
          <p:cNvSpPr/>
          <p:nvPr/>
        </p:nvSpPr>
        <p:spPr>
          <a:xfrm>
            <a:off x="6342637" y="5019543"/>
            <a:ext cx="2160000" cy="3600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Родитель отказался от консультации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89" name="Пятно 1 88"/>
          <p:cNvSpPr/>
          <p:nvPr/>
        </p:nvSpPr>
        <p:spPr>
          <a:xfrm>
            <a:off x="5809100" y="5827556"/>
            <a:ext cx="432048" cy="430370"/>
          </a:xfrm>
          <a:prstGeom prst="irregularSeal1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14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6328581" y="5451677"/>
            <a:ext cx="2160000" cy="3600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Нет с собой документов на ребенка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91" name="Пятно 1 90"/>
          <p:cNvSpPr/>
          <p:nvPr/>
        </p:nvSpPr>
        <p:spPr>
          <a:xfrm>
            <a:off x="5818215" y="6274294"/>
            <a:ext cx="432048" cy="430370"/>
          </a:xfrm>
          <a:prstGeom prst="irregularSeal1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15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92" name="Скругленный прямоугольник 91"/>
          <p:cNvSpPr/>
          <p:nvPr/>
        </p:nvSpPr>
        <p:spPr>
          <a:xfrm>
            <a:off x="6316418" y="5903158"/>
            <a:ext cx="2160000" cy="3600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Родитель отказался от сопровождения </a:t>
            </a:r>
            <a:r>
              <a:rPr lang="ru-RU" sz="1100" dirty="0" err="1" smtClean="0">
                <a:solidFill>
                  <a:schemeClr val="tx1"/>
                </a:solidFill>
              </a:rPr>
              <a:t>ПМПк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6300653" y="6364848"/>
            <a:ext cx="2160000" cy="3600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Журнал отсутствует или не заполнен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107" name="Скругленный прямоугольник 106"/>
          <p:cNvSpPr/>
          <p:nvPr/>
        </p:nvSpPr>
        <p:spPr>
          <a:xfrm rot="16200000">
            <a:off x="-439828" y="1212156"/>
            <a:ext cx="1500182" cy="42864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Вход</a:t>
            </a:r>
            <a:endParaRPr lang="ru-RU" dirty="0"/>
          </a:p>
        </p:txBody>
      </p:sp>
      <p:sp>
        <p:nvSpPr>
          <p:cNvPr id="108" name="Нашивка 107"/>
          <p:cNvSpPr/>
          <p:nvPr/>
        </p:nvSpPr>
        <p:spPr>
          <a:xfrm>
            <a:off x="1643042" y="1214422"/>
            <a:ext cx="214314" cy="285752"/>
          </a:xfrm>
          <a:prstGeom prst="chevron">
            <a:avLst/>
          </a:prstGeom>
          <a:solidFill>
            <a:schemeClr val="accent3">
              <a:lumMod val="75000"/>
            </a:schemeClr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9" name="Нашивка 108"/>
          <p:cNvSpPr/>
          <p:nvPr/>
        </p:nvSpPr>
        <p:spPr>
          <a:xfrm>
            <a:off x="3000364" y="1214422"/>
            <a:ext cx="214314" cy="285752"/>
          </a:xfrm>
          <a:prstGeom prst="chevron">
            <a:avLst/>
          </a:prstGeom>
          <a:solidFill>
            <a:schemeClr val="accent3">
              <a:lumMod val="75000"/>
            </a:schemeClr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0" name="Нашивка 109"/>
          <p:cNvSpPr/>
          <p:nvPr/>
        </p:nvSpPr>
        <p:spPr>
          <a:xfrm>
            <a:off x="4429124" y="1214422"/>
            <a:ext cx="214314" cy="285752"/>
          </a:xfrm>
          <a:prstGeom prst="chevron">
            <a:avLst/>
          </a:prstGeom>
          <a:solidFill>
            <a:schemeClr val="accent3">
              <a:lumMod val="75000"/>
            </a:schemeClr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1" name="Нашивка 110"/>
          <p:cNvSpPr/>
          <p:nvPr/>
        </p:nvSpPr>
        <p:spPr>
          <a:xfrm>
            <a:off x="5857884" y="1214422"/>
            <a:ext cx="214314" cy="285752"/>
          </a:xfrm>
          <a:prstGeom prst="chevron">
            <a:avLst/>
          </a:prstGeom>
          <a:solidFill>
            <a:schemeClr val="accent3">
              <a:lumMod val="75000"/>
            </a:schemeClr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2" name="Нашивка 111"/>
          <p:cNvSpPr/>
          <p:nvPr/>
        </p:nvSpPr>
        <p:spPr>
          <a:xfrm>
            <a:off x="7358082" y="1214422"/>
            <a:ext cx="214314" cy="285752"/>
          </a:xfrm>
          <a:prstGeom prst="chevron">
            <a:avLst/>
          </a:prstGeom>
          <a:solidFill>
            <a:schemeClr val="accent3">
              <a:lumMod val="75000"/>
            </a:schemeClr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3" name="Нашивка 112"/>
          <p:cNvSpPr/>
          <p:nvPr/>
        </p:nvSpPr>
        <p:spPr>
          <a:xfrm>
            <a:off x="8786842" y="1214422"/>
            <a:ext cx="214314" cy="285752"/>
          </a:xfrm>
          <a:prstGeom prst="chevron">
            <a:avLst/>
          </a:prstGeom>
          <a:solidFill>
            <a:schemeClr val="accent3">
              <a:lumMod val="75000"/>
            </a:schemeClr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14" name="Нашивка 113"/>
          <p:cNvSpPr/>
          <p:nvPr/>
        </p:nvSpPr>
        <p:spPr>
          <a:xfrm>
            <a:off x="142844" y="3071810"/>
            <a:ext cx="214314" cy="285752"/>
          </a:xfrm>
          <a:prstGeom prst="chevron">
            <a:avLst/>
          </a:prstGeom>
          <a:solidFill>
            <a:schemeClr val="accent3">
              <a:lumMod val="75000"/>
            </a:schemeClr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5" name="Нашивка 114"/>
          <p:cNvSpPr/>
          <p:nvPr/>
        </p:nvSpPr>
        <p:spPr>
          <a:xfrm>
            <a:off x="1428728" y="3071810"/>
            <a:ext cx="214314" cy="285752"/>
          </a:xfrm>
          <a:prstGeom prst="chevron">
            <a:avLst/>
          </a:prstGeom>
          <a:solidFill>
            <a:schemeClr val="accent3">
              <a:lumMod val="75000"/>
            </a:schemeClr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6" name="Нашивка 115"/>
          <p:cNvSpPr/>
          <p:nvPr/>
        </p:nvSpPr>
        <p:spPr>
          <a:xfrm>
            <a:off x="2786050" y="3071810"/>
            <a:ext cx="214314" cy="285752"/>
          </a:xfrm>
          <a:prstGeom prst="chevron">
            <a:avLst/>
          </a:prstGeom>
          <a:solidFill>
            <a:schemeClr val="accent3">
              <a:lumMod val="75000"/>
            </a:schemeClr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7" name="Нашивка 116"/>
          <p:cNvSpPr/>
          <p:nvPr/>
        </p:nvSpPr>
        <p:spPr>
          <a:xfrm>
            <a:off x="4212820" y="3071810"/>
            <a:ext cx="214314" cy="285752"/>
          </a:xfrm>
          <a:prstGeom prst="chevron">
            <a:avLst/>
          </a:prstGeom>
          <a:solidFill>
            <a:schemeClr val="accent3">
              <a:lumMod val="75000"/>
            </a:schemeClr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8" name="Нашивка 117"/>
          <p:cNvSpPr/>
          <p:nvPr/>
        </p:nvSpPr>
        <p:spPr>
          <a:xfrm>
            <a:off x="5545575" y="3059012"/>
            <a:ext cx="214314" cy="285752"/>
          </a:xfrm>
          <a:prstGeom prst="chevron">
            <a:avLst/>
          </a:prstGeom>
          <a:solidFill>
            <a:schemeClr val="accent3">
              <a:lumMod val="75000"/>
            </a:schemeClr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9" name="Нашивка 118"/>
          <p:cNvSpPr/>
          <p:nvPr/>
        </p:nvSpPr>
        <p:spPr>
          <a:xfrm>
            <a:off x="6903778" y="3071810"/>
            <a:ext cx="214314" cy="285752"/>
          </a:xfrm>
          <a:prstGeom prst="chevron">
            <a:avLst/>
          </a:prstGeom>
          <a:solidFill>
            <a:schemeClr val="accent3">
              <a:lumMod val="75000"/>
            </a:schemeClr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1" name="Скругленный прямоугольник 130"/>
          <p:cNvSpPr/>
          <p:nvPr/>
        </p:nvSpPr>
        <p:spPr>
          <a:xfrm rot="16200000">
            <a:off x="7881987" y="2992379"/>
            <a:ext cx="1500182" cy="42864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Выход</a:t>
            </a:r>
            <a:endParaRPr lang="ru-RU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07971" y="873617"/>
            <a:ext cx="540724" cy="308611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tx1"/>
                </a:solidFill>
              </a:rPr>
              <a:t>Шаг1</a:t>
            </a:r>
            <a:endParaRPr lang="ru-RU" sz="1050" b="1" dirty="0">
              <a:solidFill>
                <a:schemeClr val="tx1"/>
              </a:solidFill>
            </a:endParaRPr>
          </a:p>
        </p:txBody>
      </p:sp>
      <p:sp>
        <p:nvSpPr>
          <p:cNvPr id="120" name="Скругленный прямоугольник 119"/>
          <p:cNvSpPr/>
          <p:nvPr/>
        </p:nvSpPr>
        <p:spPr>
          <a:xfrm>
            <a:off x="1670664" y="871857"/>
            <a:ext cx="540724" cy="308611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tx1"/>
                </a:solidFill>
              </a:rPr>
              <a:t>Шаг2</a:t>
            </a:r>
            <a:endParaRPr lang="ru-RU" sz="1050" b="1" dirty="0">
              <a:solidFill>
                <a:schemeClr val="tx1"/>
              </a:solidFill>
            </a:endParaRPr>
          </a:p>
        </p:txBody>
      </p:sp>
      <p:sp>
        <p:nvSpPr>
          <p:cNvPr id="121" name="Скругленный прямоугольник 120"/>
          <p:cNvSpPr/>
          <p:nvPr/>
        </p:nvSpPr>
        <p:spPr>
          <a:xfrm>
            <a:off x="3107521" y="903978"/>
            <a:ext cx="540724" cy="308611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tx1"/>
                </a:solidFill>
              </a:rPr>
              <a:t>Шаг3</a:t>
            </a:r>
            <a:endParaRPr lang="ru-RU" sz="1050" b="1" dirty="0">
              <a:solidFill>
                <a:schemeClr val="tx1"/>
              </a:solidFill>
            </a:endParaRPr>
          </a:p>
        </p:txBody>
      </p:sp>
      <p:sp>
        <p:nvSpPr>
          <p:cNvPr id="122" name="Скругленный прямоугольник 121"/>
          <p:cNvSpPr/>
          <p:nvPr/>
        </p:nvSpPr>
        <p:spPr>
          <a:xfrm>
            <a:off x="4643438" y="773569"/>
            <a:ext cx="540724" cy="308611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tx1"/>
                </a:solidFill>
              </a:rPr>
              <a:t>Шаг4</a:t>
            </a:r>
            <a:endParaRPr lang="ru-RU" sz="1050" b="1" dirty="0">
              <a:solidFill>
                <a:schemeClr val="tx1"/>
              </a:solidFill>
            </a:endParaRPr>
          </a:p>
        </p:txBody>
      </p:sp>
      <p:sp>
        <p:nvSpPr>
          <p:cNvPr id="123" name="Скругленный прямоугольник 122"/>
          <p:cNvSpPr/>
          <p:nvPr/>
        </p:nvSpPr>
        <p:spPr>
          <a:xfrm>
            <a:off x="6065139" y="821216"/>
            <a:ext cx="540724" cy="308611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tx1"/>
                </a:solidFill>
              </a:rPr>
              <a:t>Шаг5</a:t>
            </a:r>
            <a:endParaRPr lang="ru-RU" sz="1050" b="1" dirty="0">
              <a:solidFill>
                <a:schemeClr val="tx1"/>
              </a:solidFill>
            </a:endParaRPr>
          </a:p>
        </p:txBody>
      </p:sp>
      <p:sp>
        <p:nvSpPr>
          <p:cNvPr id="124" name="Скругленный прямоугольник 123"/>
          <p:cNvSpPr/>
          <p:nvPr/>
        </p:nvSpPr>
        <p:spPr>
          <a:xfrm>
            <a:off x="7517421" y="807668"/>
            <a:ext cx="540724" cy="308611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tx1"/>
                </a:solidFill>
              </a:rPr>
              <a:t>Шаг6</a:t>
            </a:r>
            <a:endParaRPr lang="ru-RU" sz="1050" b="1" dirty="0">
              <a:solidFill>
                <a:schemeClr val="tx1"/>
              </a:solidFill>
            </a:endParaRPr>
          </a:p>
        </p:txBody>
      </p:sp>
      <p:sp>
        <p:nvSpPr>
          <p:cNvPr id="125" name="Скругленный прямоугольник 124"/>
          <p:cNvSpPr/>
          <p:nvPr/>
        </p:nvSpPr>
        <p:spPr>
          <a:xfrm>
            <a:off x="214096" y="2672094"/>
            <a:ext cx="540724" cy="308611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tx1"/>
                </a:solidFill>
              </a:rPr>
              <a:t>Шаг7</a:t>
            </a:r>
            <a:endParaRPr lang="ru-RU" sz="1050" b="1" dirty="0">
              <a:solidFill>
                <a:schemeClr val="tx1"/>
              </a:solidFill>
            </a:endParaRPr>
          </a:p>
        </p:txBody>
      </p:sp>
      <p:sp>
        <p:nvSpPr>
          <p:cNvPr id="126" name="Скругленный прямоугольник 125"/>
          <p:cNvSpPr/>
          <p:nvPr/>
        </p:nvSpPr>
        <p:spPr>
          <a:xfrm>
            <a:off x="1449130" y="2577091"/>
            <a:ext cx="540724" cy="308611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tx1"/>
                </a:solidFill>
              </a:rPr>
              <a:t>Шаг8</a:t>
            </a:r>
            <a:endParaRPr lang="ru-RU" sz="1050" b="1" dirty="0">
              <a:solidFill>
                <a:schemeClr val="tx1"/>
              </a:solidFill>
            </a:endParaRPr>
          </a:p>
        </p:txBody>
      </p:sp>
      <p:sp>
        <p:nvSpPr>
          <p:cNvPr id="127" name="Скругленный прямоугольник 126"/>
          <p:cNvSpPr/>
          <p:nvPr/>
        </p:nvSpPr>
        <p:spPr>
          <a:xfrm>
            <a:off x="2909795" y="2648343"/>
            <a:ext cx="540724" cy="308611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tx1"/>
                </a:solidFill>
              </a:rPr>
              <a:t>Шаг9</a:t>
            </a:r>
            <a:endParaRPr lang="ru-RU" sz="1050" b="1" dirty="0">
              <a:solidFill>
                <a:schemeClr val="tx1"/>
              </a:solidFill>
            </a:endParaRPr>
          </a:p>
        </p:txBody>
      </p:sp>
      <p:sp>
        <p:nvSpPr>
          <p:cNvPr id="128" name="Скругленный прямоугольник 127"/>
          <p:cNvSpPr/>
          <p:nvPr/>
        </p:nvSpPr>
        <p:spPr>
          <a:xfrm>
            <a:off x="4251706" y="2636468"/>
            <a:ext cx="605302" cy="308611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tx1"/>
                </a:solidFill>
              </a:rPr>
              <a:t>Шаг10</a:t>
            </a:r>
            <a:endParaRPr lang="ru-RU" sz="900" b="1" dirty="0">
              <a:solidFill>
                <a:schemeClr val="tx1"/>
              </a:solidFill>
            </a:endParaRPr>
          </a:p>
        </p:txBody>
      </p:sp>
      <p:sp>
        <p:nvSpPr>
          <p:cNvPr id="129" name="Скругленный прямоугольник 128"/>
          <p:cNvSpPr/>
          <p:nvPr/>
        </p:nvSpPr>
        <p:spPr>
          <a:xfrm>
            <a:off x="5662390" y="2634562"/>
            <a:ext cx="605302" cy="308611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tx1"/>
                </a:solidFill>
              </a:rPr>
              <a:t>Шаг11</a:t>
            </a:r>
            <a:endParaRPr lang="ru-RU" sz="900" b="1" dirty="0">
              <a:solidFill>
                <a:schemeClr val="tx1"/>
              </a:solidFill>
            </a:endParaRPr>
          </a:p>
        </p:txBody>
      </p:sp>
      <p:sp>
        <p:nvSpPr>
          <p:cNvPr id="130" name="Скругленный прямоугольник 129"/>
          <p:cNvSpPr/>
          <p:nvPr/>
        </p:nvSpPr>
        <p:spPr>
          <a:xfrm>
            <a:off x="6859937" y="2530028"/>
            <a:ext cx="605302" cy="308611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tx1"/>
                </a:solidFill>
              </a:rPr>
              <a:t>Шаг12</a:t>
            </a:r>
            <a:endParaRPr lang="ru-RU" sz="900" b="1" dirty="0">
              <a:solidFill>
                <a:schemeClr val="tx1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6143636" y="4071942"/>
            <a:ext cx="2357454" cy="35719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ВПП: 1160-1730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32" name="Заголовок 1"/>
          <p:cNvSpPr txBox="1">
            <a:spLocks/>
          </p:cNvSpPr>
          <p:nvPr/>
        </p:nvSpPr>
        <p:spPr>
          <a:xfrm>
            <a:off x="0" y="0"/>
            <a:ext cx="4071966" cy="500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Введение в предметную область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(описание ситуации «как есть»)</a:t>
            </a:r>
            <a:endParaRPr kumimoji="0" lang="ru-RU" sz="1200" b="0" i="0" u="none" strike="noStrike" kern="1200" cap="all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67994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00430" y="188640"/>
            <a:ext cx="5320042" cy="548640"/>
          </a:xfrm>
        </p:spPr>
        <p:txBody>
          <a:bodyPr/>
          <a:lstStyle/>
          <a:p>
            <a:pPr algn="ctr"/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</a:rPr>
              <a:t>Пирамида проблем процесса </a:t>
            </a:r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Calibri" charset="0"/>
              </a:rPr>
              <a:t>«</a:t>
            </a: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</a:rPr>
              <a:t>Оптимизация процесса подготовки первого планового заседания </a:t>
            </a:r>
            <a:r>
              <a:rPr lang="ru-RU" sz="1600" dirty="0" err="1" smtClean="0">
                <a:solidFill>
                  <a:schemeClr val="accent3">
                    <a:lumMod val="50000"/>
                  </a:schemeClr>
                </a:solidFill>
              </a:rPr>
              <a:t>пмп</a:t>
            </a:r>
            <a:r>
              <a:rPr lang="ru-RU" sz="1200" dirty="0" err="1" smtClean="0">
                <a:solidFill>
                  <a:schemeClr val="accent3">
                    <a:lumMod val="50000"/>
                  </a:schemeClr>
                </a:solidFill>
              </a:rPr>
              <a:t>к</a:t>
            </a: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1600" dirty="0" err="1" smtClean="0">
                <a:solidFill>
                  <a:schemeClr val="accent3">
                    <a:lumMod val="50000"/>
                  </a:schemeClr>
                </a:solidFill>
              </a:rPr>
              <a:t>доу</a:t>
            </a: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</a:rPr>
              <a:t>» </a:t>
            </a:r>
            <a:endParaRPr lang="ru-RU" sz="1800" dirty="0">
              <a:solidFill>
                <a:schemeClr val="accent3">
                  <a:lumMod val="50000"/>
                </a:schemeClr>
              </a:solidFill>
            </a:endParaRPr>
          </a:p>
        </p:txBody>
      </p:sp>
      <p:grpSp>
        <p:nvGrpSpPr>
          <p:cNvPr id="34" name="Группа 33"/>
          <p:cNvGrpSpPr/>
          <p:nvPr/>
        </p:nvGrpSpPr>
        <p:grpSpPr>
          <a:xfrm>
            <a:off x="1500166" y="857232"/>
            <a:ext cx="6070600" cy="5754051"/>
            <a:chOff x="0" y="0"/>
            <a:chExt cx="6071191" cy="5968763"/>
          </a:xfrm>
        </p:grpSpPr>
        <p:grpSp>
          <p:nvGrpSpPr>
            <p:cNvPr id="35" name="Группа 34"/>
            <p:cNvGrpSpPr/>
            <p:nvPr/>
          </p:nvGrpSpPr>
          <p:grpSpPr>
            <a:xfrm>
              <a:off x="0" y="0"/>
              <a:ext cx="6071191" cy="5954232"/>
              <a:chOff x="0" y="0"/>
              <a:chExt cx="6071191" cy="5954232"/>
            </a:xfrm>
          </p:grpSpPr>
          <p:grpSp>
            <p:nvGrpSpPr>
              <p:cNvPr id="54" name="Группа 53"/>
              <p:cNvGrpSpPr/>
              <p:nvPr/>
            </p:nvGrpSpPr>
            <p:grpSpPr>
              <a:xfrm>
                <a:off x="0" y="0"/>
                <a:ext cx="6071191" cy="5954232"/>
                <a:chOff x="0" y="0"/>
                <a:chExt cx="6071191" cy="5954232"/>
              </a:xfrm>
            </p:grpSpPr>
            <p:sp>
              <p:nvSpPr>
                <p:cNvPr id="56" name="Равнобедренный треугольник 55"/>
                <p:cNvSpPr/>
                <p:nvPr/>
              </p:nvSpPr>
              <p:spPr>
                <a:xfrm>
                  <a:off x="0" y="0"/>
                  <a:ext cx="6071191" cy="5954232"/>
                </a:xfrm>
                <a:prstGeom prst="triangle">
                  <a:avLst/>
                </a:prstGeom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cxnSp>
              <p:nvCxnSpPr>
                <p:cNvPr id="57" name="Прямая соединительная линия 56"/>
                <p:cNvCxnSpPr/>
                <p:nvPr/>
              </p:nvCxnSpPr>
              <p:spPr>
                <a:xfrm>
                  <a:off x="955344" y="4053385"/>
                  <a:ext cx="4152900" cy="0"/>
                </a:xfrm>
                <a:prstGeom prst="line">
                  <a:avLst/>
                </a:prstGeom>
              </p:spPr>
              <p:style>
                <a:lnRef idx="1">
                  <a:schemeClr val="accent6"/>
                </a:lnRef>
                <a:fillRef idx="0">
                  <a:schemeClr val="accent6"/>
                </a:fillRef>
                <a:effectRef idx="0">
                  <a:schemeClr val="accent6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5" name="Прямая соединительная линия 54"/>
              <p:cNvCxnSpPr/>
              <p:nvPr/>
            </p:nvCxnSpPr>
            <p:spPr>
              <a:xfrm>
                <a:off x="1965278" y="2142698"/>
                <a:ext cx="2152650" cy="0"/>
              </a:xfrm>
              <a:prstGeom prst="line">
                <a:avLst/>
              </a:prstGeom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</p:grpSp>
        <p:sp>
          <p:nvSpPr>
            <p:cNvPr id="36" name="Скругленный прямоугольник 35"/>
            <p:cNvSpPr/>
            <p:nvPr/>
          </p:nvSpPr>
          <p:spPr>
            <a:xfrm>
              <a:off x="2210938" y="1637731"/>
              <a:ext cx="1714500" cy="4191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ru-RU" sz="1800">
                  <a:ln w="9208" cap="flat" cmpd="sng" algn="ctr">
                    <a:solidFill>
                      <a:srgbClr val="FFFFFF"/>
                    </a:solidFill>
                    <a:prstDash val="solid"/>
                    <a:round/>
                  </a:ln>
                  <a:solidFill>
                    <a:srgbClr val="FFFFFF"/>
                  </a:solidFill>
                  <a:effectLst>
                    <a:outerShdw blurRad="63500" dir="3600000" algn="tl">
                      <a:srgbClr val="000000">
                        <a:alpha val="70000"/>
                      </a:srgbClr>
                    </a:outerShdw>
                  </a:effectLst>
                  <a:ea typeface="Calibri"/>
                  <a:cs typeface="Times New Roman"/>
                </a:rPr>
                <a:t>Региональный</a:t>
              </a:r>
              <a:endParaRPr lang="ru-RU" sz="1100">
                <a:effectLst/>
                <a:ea typeface="Calibri"/>
                <a:cs typeface="Times New Roman"/>
              </a:endParaRPr>
            </a:p>
          </p:txBody>
        </p:sp>
        <p:sp>
          <p:nvSpPr>
            <p:cNvPr id="37" name="Скругленный прямоугольник 36"/>
            <p:cNvSpPr/>
            <p:nvPr/>
          </p:nvSpPr>
          <p:spPr>
            <a:xfrm>
              <a:off x="2006221" y="3575713"/>
              <a:ext cx="1999381" cy="4191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ru-RU" sz="1800">
                  <a:ln w="9208" cap="flat" cmpd="sng" algn="ctr">
                    <a:solidFill>
                      <a:srgbClr val="FFFFFF"/>
                    </a:solidFill>
                    <a:prstDash val="solid"/>
                    <a:round/>
                  </a:ln>
                  <a:solidFill>
                    <a:srgbClr val="FFFFFF"/>
                  </a:solidFill>
                  <a:effectLst>
                    <a:outerShdw blurRad="63500" dir="3600000" algn="tl">
                      <a:srgbClr val="000000">
                        <a:alpha val="70000"/>
                      </a:srgbClr>
                    </a:outerShdw>
                  </a:effectLst>
                  <a:ea typeface="Calibri"/>
                  <a:cs typeface="Times New Roman"/>
                </a:rPr>
                <a:t>Муниципальный</a:t>
              </a:r>
              <a:endParaRPr lang="ru-RU" sz="1100">
                <a:effectLst/>
                <a:ea typeface="Calibri"/>
                <a:cs typeface="Times New Roman"/>
              </a:endParaRPr>
            </a:p>
          </p:txBody>
        </p:sp>
        <p:sp>
          <p:nvSpPr>
            <p:cNvPr id="38" name="Скругленный прямоугольник 37"/>
            <p:cNvSpPr/>
            <p:nvPr/>
          </p:nvSpPr>
          <p:spPr>
            <a:xfrm>
              <a:off x="2347415" y="5418161"/>
              <a:ext cx="1514902" cy="466725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ru-RU" sz="1800">
                  <a:ln w="9208" cap="flat" cmpd="sng" algn="ctr">
                    <a:solidFill>
                      <a:srgbClr val="FFFFFF"/>
                    </a:solidFill>
                    <a:prstDash val="solid"/>
                    <a:round/>
                  </a:ln>
                  <a:solidFill>
                    <a:srgbClr val="FFFFFF"/>
                  </a:solidFill>
                  <a:effectLst>
                    <a:outerShdw blurRad="63500" dir="3600000" algn="tl">
                      <a:srgbClr val="000000">
                        <a:alpha val="70000"/>
                      </a:srgbClr>
                    </a:outerShdw>
                  </a:effectLst>
                  <a:ea typeface="Calibri"/>
                  <a:cs typeface="Times New Roman"/>
                </a:rPr>
                <a:t>ДОУ</a:t>
              </a:r>
              <a:endParaRPr lang="ru-RU" sz="1100">
                <a:effectLst/>
                <a:ea typeface="Calibri"/>
                <a:cs typeface="Times New Roman"/>
              </a:endParaRPr>
            </a:p>
          </p:txBody>
        </p:sp>
        <p:sp>
          <p:nvSpPr>
            <p:cNvPr id="39" name="Пятно 1 38"/>
            <p:cNvSpPr/>
            <p:nvPr/>
          </p:nvSpPr>
          <p:spPr>
            <a:xfrm>
              <a:off x="3098042" y="4121624"/>
              <a:ext cx="647700" cy="714375"/>
            </a:xfrm>
            <a:prstGeom prst="irregularSeal1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ru-RU" sz="1100">
                  <a:effectLst/>
                  <a:ea typeface="Calibri"/>
                  <a:cs typeface="Times New Roman"/>
                </a:rPr>
                <a:t>1</a:t>
              </a:r>
            </a:p>
          </p:txBody>
        </p:sp>
        <p:sp>
          <p:nvSpPr>
            <p:cNvPr id="40" name="Пятно 1 39"/>
            <p:cNvSpPr/>
            <p:nvPr/>
          </p:nvSpPr>
          <p:spPr>
            <a:xfrm>
              <a:off x="354842" y="5076967"/>
              <a:ext cx="647700" cy="714375"/>
            </a:xfrm>
            <a:prstGeom prst="irregularSeal1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ru-RU" sz="1100">
                  <a:effectLst/>
                  <a:ea typeface="Calibri"/>
                  <a:cs typeface="Times New Roman"/>
                </a:rPr>
                <a:t>2</a:t>
              </a:r>
            </a:p>
          </p:txBody>
        </p:sp>
        <p:sp>
          <p:nvSpPr>
            <p:cNvPr id="41" name="Пятно 1 40"/>
            <p:cNvSpPr/>
            <p:nvPr/>
          </p:nvSpPr>
          <p:spPr>
            <a:xfrm>
              <a:off x="887105" y="4667534"/>
              <a:ext cx="647700" cy="714375"/>
            </a:xfrm>
            <a:prstGeom prst="irregularSeal1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ru-RU" sz="1100">
                  <a:effectLst/>
                  <a:ea typeface="Calibri"/>
                  <a:cs typeface="Times New Roman"/>
                </a:rPr>
                <a:t>3</a:t>
              </a:r>
            </a:p>
          </p:txBody>
        </p:sp>
        <p:sp>
          <p:nvSpPr>
            <p:cNvPr id="42" name="Пятно 1 41"/>
            <p:cNvSpPr/>
            <p:nvPr/>
          </p:nvSpPr>
          <p:spPr>
            <a:xfrm>
              <a:off x="1050878" y="4067033"/>
              <a:ext cx="647700" cy="714375"/>
            </a:xfrm>
            <a:prstGeom prst="irregularSeal1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ru-RU" sz="1100">
                  <a:effectLst/>
                  <a:ea typeface="Calibri"/>
                  <a:cs typeface="Times New Roman"/>
                </a:rPr>
                <a:t>4</a:t>
              </a:r>
            </a:p>
          </p:txBody>
        </p:sp>
        <p:sp>
          <p:nvSpPr>
            <p:cNvPr id="43" name="Пятно 1 42"/>
            <p:cNvSpPr/>
            <p:nvPr/>
          </p:nvSpPr>
          <p:spPr>
            <a:xfrm>
              <a:off x="1705970" y="4094328"/>
              <a:ext cx="647700" cy="714375"/>
            </a:xfrm>
            <a:prstGeom prst="irregularSeal1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ru-RU" sz="1100">
                  <a:effectLst/>
                  <a:ea typeface="Calibri"/>
                  <a:cs typeface="Times New Roman"/>
                </a:rPr>
                <a:t>5</a:t>
              </a:r>
            </a:p>
          </p:txBody>
        </p:sp>
        <p:sp>
          <p:nvSpPr>
            <p:cNvPr id="44" name="Пятно 1 43"/>
            <p:cNvSpPr/>
            <p:nvPr/>
          </p:nvSpPr>
          <p:spPr>
            <a:xfrm>
              <a:off x="3739487" y="4026090"/>
              <a:ext cx="647700" cy="714375"/>
            </a:xfrm>
            <a:prstGeom prst="irregularSeal1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ru-RU" sz="1100">
                  <a:effectLst/>
                  <a:ea typeface="Calibri"/>
                  <a:cs typeface="Times New Roman"/>
                </a:rPr>
                <a:t>10</a:t>
              </a:r>
            </a:p>
          </p:txBody>
        </p:sp>
        <p:sp>
          <p:nvSpPr>
            <p:cNvPr id="45" name="Пятно 1 44"/>
            <p:cNvSpPr/>
            <p:nvPr/>
          </p:nvSpPr>
          <p:spPr>
            <a:xfrm>
              <a:off x="3248167" y="4708478"/>
              <a:ext cx="647700" cy="714375"/>
            </a:xfrm>
            <a:prstGeom prst="irregularSeal1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ru-RU" sz="1100">
                  <a:effectLst/>
                  <a:ea typeface="Calibri"/>
                  <a:cs typeface="Times New Roman"/>
                </a:rPr>
                <a:t>11</a:t>
              </a:r>
            </a:p>
          </p:txBody>
        </p:sp>
        <p:sp>
          <p:nvSpPr>
            <p:cNvPr id="46" name="Пятно 1 45"/>
            <p:cNvSpPr/>
            <p:nvPr/>
          </p:nvSpPr>
          <p:spPr>
            <a:xfrm>
              <a:off x="4653887" y="4367284"/>
              <a:ext cx="647700" cy="714375"/>
            </a:xfrm>
            <a:prstGeom prst="irregularSeal1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ru-RU" sz="1100">
                  <a:effectLst/>
                  <a:ea typeface="Calibri"/>
                  <a:cs typeface="Times New Roman"/>
                </a:rPr>
                <a:t>12</a:t>
              </a:r>
            </a:p>
          </p:txBody>
        </p:sp>
        <p:sp>
          <p:nvSpPr>
            <p:cNvPr id="47" name="Пятно 1 46"/>
            <p:cNvSpPr/>
            <p:nvPr/>
          </p:nvSpPr>
          <p:spPr>
            <a:xfrm>
              <a:off x="3998794" y="4572000"/>
              <a:ext cx="647700" cy="714375"/>
            </a:xfrm>
            <a:prstGeom prst="irregularSeal1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ru-RU" sz="1100">
                  <a:effectLst/>
                  <a:ea typeface="Calibri"/>
                  <a:cs typeface="Times New Roman"/>
                </a:rPr>
                <a:t>13</a:t>
              </a:r>
            </a:p>
          </p:txBody>
        </p:sp>
        <p:sp>
          <p:nvSpPr>
            <p:cNvPr id="48" name="Пятно 1 47"/>
            <p:cNvSpPr/>
            <p:nvPr/>
          </p:nvSpPr>
          <p:spPr>
            <a:xfrm>
              <a:off x="4258102" y="5254388"/>
              <a:ext cx="647700" cy="714375"/>
            </a:xfrm>
            <a:prstGeom prst="irregularSeal1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ru-RU" sz="1100">
                  <a:effectLst/>
                  <a:ea typeface="Calibri"/>
                  <a:cs typeface="Times New Roman"/>
                </a:rPr>
                <a:t>15</a:t>
              </a:r>
            </a:p>
          </p:txBody>
        </p:sp>
        <p:sp>
          <p:nvSpPr>
            <p:cNvPr id="49" name="Пятно 1 48"/>
            <p:cNvSpPr/>
            <p:nvPr/>
          </p:nvSpPr>
          <p:spPr>
            <a:xfrm>
              <a:off x="1351129" y="5172501"/>
              <a:ext cx="647700" cy="714375"/>
            </a:xfrm>
            <a:prstGeom prst="irregularSeal1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ru-RU" sz="1100">
                  <a:effectLst/>
                  <a:ea typeface="Calibri"/>
                  <a:cs typeface="Times New Roman"/>
                </a:rPr>
                <a:t>6</a:t>
              </a:r>
            </a:p>
          </p:txBody>
        </p:sp>
        <p:sp>
          <p:nvSpPr>
            <p:cNvPr id="50" name="Пятно 1 49"/>
            <p:cNvSpPr/>
            <p:nvPr/>
          </p:nvSpPr>
          <p:spPr>
            <a:xfrm>
              <a:off x="1869744" y="4708478"/>
              <a:ext cx="647700" cy="714375"/>
            </a:xfrm>
            <a:prstGeom prst="irregularSeal1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ru-RU" sz="1100">
                  <a:effectLst/>
                  <a:ea typeface="Calibri"/>
                  <a:cs typeface="Times New Roman"/>
                </a:rPr>
                <a:t>7</a:t>
              </a:r>
            </a:p>
          </p:txBody>
        </p:sp>
        <p:sp>
          <p:nvSpPr>
            <p:cNvPr id="51" name="Пятно 1 50"/>
            <p:cNvSpPr/>
            <p:nvPr/>
          </p:nvSpPr>
          <p:spPr>
            <a:xfrm>
              <a:off x="2456597" y="4148919"/>
              <a:ext cx="647700" cy="714375"/>
            </a:xfrm>
            <a:prstGeom prst="irregularSeal1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ru-RU" sz="1100">
                  <a:effectLst/>
                  <a:ea typeface="Calibri"/>
                  <a:cs typeface="Times New Roman"/>
                </a:rPr>
                <a:t>8</a:t>
              </a:r>
            </a:p>
          </p:txBody>
        </p:sp>
        <p:sp>
          <p:nvSpPr>
            <p:cNvPr id="52" name="Пятно 1 51"/>
            <p:cNvSpPr/>
            <p:nvPr/>
          </p:nvSpPr>
          <p:spPr>
            <a:xfrm>
              <a:off x="2442949" y="4749421"/>
              <a:ext cx="647700" cy="714375"/>
            </a:xfrm>
            <a:prstGeom prst="irregularSeal1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ru-RU" sz="1100">
                  <a:effectLst/>
                  <a:ea typeface="Calibri"/>
                  <a:cs typeface="Times New Roman"/>
                </a:rPr>
                <a:t>9</a:t>
              </a:r>
            </a:p>
          </p:txBody>
        </p:sp>
        <p:sp>
          <p:nvSpPr>
            <p:cNvPr id="53" name="Пятно 1 52"/>
            <p:cNvSpPr/>
            <p:nvPr/>
          </p:nvSpPr>
          <p:spPr>
            <a:xfrm>
              <a:off x="5063320" y="5172501"/>
              <a:ext cx="647700" cy="714375"/>
            </a:xfrm>
            <a:prstGeom prst="irregularSeal1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ru-RU" sz="1100">
                  <a:effectLst/>
                  <a:ea typeface="Calibri"/>
                  <a:cs typeface="Times New Roman"/>
                </a:rPr>
                <a:t>14</a:t>
              </a:r>
            </a:p>
          </p:txBody>
        </p:sp>
      </p:grpSp>
      <p:sp>
        <p:nvSpPr>
          <p:cNvPr id="27" name="Заголовок 1"/>
          <p:cNvSpPr txBox="1">
            <a:spLocks/>
          </p:cNvSpPr>
          <p:nvPr/>
        </p:nvSpPr>
        <p:spPr>
          <a:xfrm>
            <a:off x="0" y="0"/>
            <a:ext cx="3643338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Введение в предметную область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(описание ситуации «как есть»)</a:t>
            </a:r>
            <a:endParaRPr kumimoji="0" lang="ru-RU" sz="1600" b="0" i="0" u="none" strike="noStrike" kern="1200" cap="all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38319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88640"/>
            <a:ext cx="7520940" cy="548640"/>
          </a:xfrm>
        </p:spPr>
        <p:txBody>
          <a:bodyPr/>
          <a:lstStyle/>
          <a:p>
            <a:pPr algn="ctr"/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</a:rPr>
              <a:t>Анализ проблем</a:t>
            </a:r>
            <a:endParaRPr lang="ru-RU" sz="2000" dirty="0">
              <a:solidFill>
                <a:schemeClr val="accent3">
                  <a:lumMod val="50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1997291"/>
              </p:ext>
            </p:extLst>
          </p:nvPr>
        </p:nvGraphicFramePr>
        <p:xfrm>
          <a:off x="-3" y="764704"/>
          <a:ext cx="9144002" cy="528523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87929"/>
                <a:gridCol w="2493818"/>
                <a:gridCol w="2446222"/>
                <a:gridCol w="2797082"/>
                <a:gridCol w="1018951"/>
              </a:tblGrid>
              <a:tr h="6078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0" algn="l"/>
                        </a:tabLs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№ п</a:t>
                      </a:r>
                      <a:r>
                        <a:rPr lang="en-US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/</a:t>
                      </a: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0" algn="l"/>
                        </a:tabLs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Проблемы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0" algn="l"/>
                        </a:tabLst>
                      </a:pPr>
                      <a:r>
                        <a:rPr lang="ru-RU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Первопричина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0" algn="l"/>
                        </a:tabLs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Пути решения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0" algn="l"/>
                        </a:tabLs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Экономия </a:t>
                      </a:r>
                      <a:r>
                        <a:rPr lang="ru-RU" sz="11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времени (мин)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155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0" algn="l"/>
                        </a:tabLst>
                      </a:pPr>
                      <a:r>
                        <a:rPr lang="ru-RU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0" algn="l"/>
                        </a:tabLst>
                      </a:pPr>
                      <a:r>
                        <a:rPr lang="ru-RU" sz="1100" dirty="0">
                          <a:effectLst/>
                          <a:latin typeface="Franklin Gothic Medium"/>
                          <a:ea typeface="Calibri"/>
                          <a:cs typeface="Times New Roman"/>
                        </a:rPr>
                        <a:t>Отсутствуют расходные материалы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0" algn="l"/>
                        </a:tabLst>
                      </a:pPr>
                      <a:r>
                        <a:rPr lang="ru-RU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Не закупили своевременно расходные материалы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0" algn="l"/>
                        </a:tabLst>
                      </a:pPr>
                      <a:r>
                        <a:rPr lang="ru-RU" sz="1100" dirty="0" smtClean="0">
                          <a:effectLst/>
                          <a:latin typeface="Franklin Gothic Medium"/>
                          <a:ea typeface="Calibri"/>
                          <a:cs typeface="Times New Roman"/>
                        </a:rPr>
                        <a:t>Закупка необходимых расходных материалов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0" algn="l"/>
                        </a:tabLst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32-55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006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0" algn="l"/>
                        </a:tabLst>
                      </a:pPr>
                      <a:r>
                        <a:rPr lang="ru-RU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0" algn="l"/>
                        </a:tabLst>
                      </a:pPr>
                      <a:r>
                        <a:rPr lang="ru-RU" sz="1100" dirty="0">
                          <a:effectLst/>
                          <a:latin typeface="Franklin Gothic Medium"/>
                          <a:ea typeface="Calibri"/>
                          <a:cs typeface="Times New Roman"/>
                        </a:rPr>
                        <a:t>Недостаточно диагностического материала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0" algn="l"/>
                        </a:tabLst>
                      </a:pPr>
                      <a:r>
                        <a:rPr lang="ru-RU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Специалист </a:t>
                      </a:r>
                      <a:r>
                        <a:rPr lang="ru-RU" sz="1100" dirty="0" err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неукомплектован</a:t>
                      </a:r>
                      <a:r>
                        <a:rPr lang="ru-RU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 диагностическим материалом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0" algn="l"/>
                        </a:tabLst>
                      </a:pPr>
                      <a:r>
                        <a:rPr lang="ru-RU" sz="1100" dirty="0" smtClean="0">
                          <a:effectLst/>
                          <a:latin typeface="Franklin Gothic Medium"/>
                          <a:ea typeface="Calibri"/>
                          <a:cs typeface="Times New Roman"/>
                        </a:rPr>
                        <a:t>Создание пакета диагностических методик; приобретение </a:t>
                      </a:r>
                      <a:r>
                        <a:rPr lang="ru-RU" sz="1100" dirty="0">
                          <a:effectLst/>
                          <a:latin typeface="Franklin Gothic Medium"/>
                          <a:ea typeface="Calibri"/>
                          <a:cs typeface="Times New Roman"/>
                        </a:rPr>
                        <a:t>диагностического материала перед началом учебного года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0" algn="l"/>
                        </a:tabLs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11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35-105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757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0" algn="l"/>
                        </a:tabLst>
                      </a:pPr>
                      <a:r>
                        <a:rPr lang="ru-RU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0" algn="l"/>
                        </a:tabLst>
                      </a:pPr>
                      <a:r>
                        <a:rPr lang="ru-RU" sz="1100" dirty="0">
                          <a:effectLst/>
                          <a:latin typeface="Franklin Gothic Medium"/>
                          <a:ea typeface="Calibri"/>
                          <a:cs typeface="Times New Roman"/>
                        </a:rPr>
                        <a:t>Отсутствует бланк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0" algn="l"/>
                        </a:tabLst>
                      </a:pPr>
                      <a:r>
                        <a:rPr lang="ru-RU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Не закупили своевременно расходные материалы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0" algn="l"/>
                        </a:tabLst>
                      </a:pPr>
                      <a:r>
                        <a:rPr lang="ru-RU" sz="1100" dirty="0" smtClean="0">
                          <a:effectLst/>
                          <a:latin typeface="Franklin Gothic Medium"/>
                          <a:ea typeface="Calibri"/>
                          <a:cs typeface="Times New Roman"/>
                        </a:rPr>
                        <a:t>Закупка необходимых расходных материалов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0" algn="l"/>
                        </a:tabLs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11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90-155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006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0" algn="l"/>
                        </a:tabLst>
                      </a:pPr>
                      <a:r>
                        <a:rPr lang="ru-RU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0" algn="l"/>
                        </a:tabLst>
                      </a:pPr>
                      <a:r>
                        <a:rPr lang="ru-RU" sz="1100" dirty="0">
                          <a:effectLst/>
                          <a:latin typeface="Franklin Gothic Medium"/>
                          <a:ea typeface="Calibri"/>
                          <a:cs typeface="Times New Roman"/>
                        </a:rPr>
                        <a:t>Нет ключа к методике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0" algn="l"/>
                        </a:tabLst>
                      </a:pPr>
                      <a:r>
                        <a:rPr lang="ru-RU" sz="1100" dirty="0">
                          <a:effectLst/>
                          <a:latin typeface="Franklin Gothic Medium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0" algn="l"/>
                        </a:tabLst>
                      </a:pPr>
                      <a:r>
                        <a:rPr lang="ru-RU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Нет пакета  диагностических</a:t>
                      </a:r>
                      <a:r>
                        <a:rPr lang="ru-RU" sz="11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 методик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0" algn="l"/>
                        </a:tabLst>
                      </a:pPr>
                      <a:r>
                        <a:rPr lang="ru-RU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Утверждение пакета диагностических методик для комплексной диагностики в условиях </a:t>
                      </a:r>
                      <a:r>
                        <a:rPr lang="ru-RU" sz="1100" dirty="0" err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ПМПк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0" algn="l"/>
                        </a:tabLst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10-30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006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0" algn="l"/>
                        </a:tabLst>
                      </a:pPr>
                      <a:r>
                        <a:rPr lang="ru-RU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0" algn="l"/>
                        </a:tabLst>
                      </a:pPr>
                      <a:r>
                        <a:rPr lang="ru-RU" sz="1100" dirty="0">
                          <a:effectLst/>
                          <a:latin typeface="Franklin Gothic Medium"/>
                          <a:ea typeface="Calibri"/>
                          <a:cs typeface="Times New Roman"/>
                        </a:rPr>
                        <a:t>Разное понимание специалистами проблем в развитии ребенка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0" algn="l"/>
                        </a:tabLst>
                      </a:pPr>
                      <a:r>
                        <a:rPr lang="ru-RU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Отсутствует междисциплинарный подход  в</a:t>
                      </a:r>
                      <a:r>
                        <a:rPr lang="ru-RU" sz="11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оценке развития ребенка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100" baseline="0" dirty="0" smtClean="0"/>
                        <a:t>Создание</a:t>
                      </a:r>
                      <a:r>
                        <a:rPr lang="ru-RU" sz="1100" dirty="0" smtClean="0"/>
                        <a:t> методической</a:t>
                      </a:r>
                      <a:r>
                        <a:rPr lang="ru-RU" sz="1100" baseline="0" dirty="0" smtClean="0"/>
                        <a:t> разработки</a:t>
                      </a:r>
                      <a:r>
                        <a:rPr lang="ru-RU" sz="1100" dirty="0" smtClean="0"/>
                        <a:t>  по взаимодействию специалистов </a:t>
                      </a:r>
                      <a:r>
                        <a:rPr lang="ru-RU" sz="1100" dirty="0" err="1" smtClean="0"/>
                        <a:t>ПМПк</a:t>
                      </a:r>
                      <a:endParaRPr lang="ru-RU" sz="1100" dirty="0" smtClean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0" algn="l"/>
                        </a:tabLst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20-65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006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0" algn="l"/>
                        </a:tabLst>
                      </a:pPr>
                      <a:r>
                        <a:rPr lang="ru-RU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0" algn="l"/>
                        </a:tabLst>
                      </a:pPr>
                      <a:r>
                        <a:rPr lang="ru-RU" sz="1100" dirty="0">
                          <a:effectLst/>
                          <a:latin typeface="Franklin Gothic Medium"/>
                          <a:ea typeface="Calibri"/>
                          <a:cs typeface="Times New Roman"/>
                        </a:rPr>
                        <a:t>Недостаточно оргтехники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0" algn="l"/>
                        </a:tabLst>
                      </a:pPr>
                      <a:r>
                        <a:rPr lang="ru-RU" sz="1100" dirty="0">
                          <a:effectLst/>
                          <a:latin typeface="Franklin Gothic Medium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0" algn="l"/>
                        </a:tabLst>
                      </a:pPr>
                      <a:r>
                        <a:rPr lang="ru-RU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Недостаточная оснащённость  работников оргтехникой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0" algn="l"/>
                        </a:tabLst>
                      </a:pPr>
                      <a:r>
                        <a:rPr lang="ru-RU" sz="1100" dirty="0" smtClean="0">
                          <a:effectLst/>
                          <a:latin typeface="Franklin Gothic Medium"/>
                          <a:ea typeface="Calibri"/>
                          <a:cs typeface="Times New Roman"/>
                        </a:rPr>
                        <a:t>Обеспечить педагогов необходимой оргтехникой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0" algn="l"/>
                        </a:tabLs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11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20-25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772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0" algn="l"/>
                        </a:tabLst>
                      </a:pPr>
                      <a:r>
                        <a:rPr lang="ru-RU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7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0" algn="l"/>
                        </a:tabLst>
                      </a:pPr>
                      <a:r>
                        <a:rPr lang="ru-RU" sz="1100" dirty="0">
                          <a:effectLst/>
                          <a:latin typeface="Franklin Gothic Medium"/>
                          <a:ea typeface="Calibri"/>
                          <a:cs typeface="Times New Roman"/>
                        </a:rPr>
                        <a:t>Нет с собой документов на ребенка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0" algn="l"/>
                        </a:tabLst>
                      </a:pPr>
                      <a:r>
                        <a:rPr lang="ru-RU" sz="1100" dirty="0">
                          <a:effectLst/>
                          <a:latin typeface="Franklin Gothic Medium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0" algn="l"/>
                        </a:tabLst>
                      </a:pPr>
                      <a:r>
                        <a:rPr lang="ru-RU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Родитель не знал, что </a:t>
                      </a:r>
                      <a:r>
                        <a:rPr lang="ru-RU" sz="11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на консультации будут нужны документы на ребенка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0" algn="l"/>
                        </a:tabLst>
                      </a:pPr>
                      <a:r>
                        <a:rPr lang="ru-RU" sz="1100" dirty="0">
                          <a:effectLst/>
                          <a:latin typeface="Franklin Gothic Medium"/>
                          <a:ea typeface="Calibri"/>
                          <a:cs typeface="Times New Roman"/>
                        </a:rPr>
                        <a:t>В приглашении </a:t>
                      </a:r>
                      <a:r>
                        <a:rPr lang="ru-RU" sz="1100" dirty="0" smtClean="0">
                          <a:effectLst/>
                          <a:latin typeface="Franklin Gothic Medium"/>
                          <a:ea typeface="Calibri"/>
                          <a:cs typeface="Times New Roman"/>
                        </a:rPr>
                        <a:t>на консультацию предупреждать </a:t>
                      </a:r>
                      <a:r>
                        <a:rPr lang="ru-RU" sz="1100" dirty="0">
                          <a:effectLst/>
                          <a:latin typeface="Franklin Gothic Medium"/>
                          <a:ea typeface="Calibri"/>
                          <a:cs typeface="Times New Roman"/>
                        </a:rPr>
                        <a:t>о необходимости взять с собой документы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0" algn="l"/>
                        </a:tabLs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11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25-75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052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0" algn="l"/>
                        </a:tabLst>
                      </a:pPr>
                      <a:r>
                        <a:rPr lang="ru-RU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0" algn="l"/>
                        </a:tabLst>
                      </a:pPr>
                      <a:r>
                        <a:rPr lang="ru-RU" sz="1100" dirty="0">
                          <a:effectLst/>
                          <a:latin typeface="Franklin Gothic Medium"/>
                          <a:ea typeface="Calibri"/>
                          <a:cs typeface="Times New Roman"/>
                        </a:rPr>
                        <a:t>Журнал отсутствует или не </a:t>
                      </a:r>
                      <a:r>
                        <a:rPr lang="ru-RU" sz="1100" dirty="0" smtClean="0">
                          <a:effectLst/>
                          <a:latin typeface="Franklin Gothic Medium"/>
                          <a:ea typeface="Calibri"/>
                          <a:cs typeface="Times New Roman"/>
                        </a:rPr>
                        <a:t>заполнен</a:t>
                      </a:r>
                      <a:r>
                        <a:rPr lang="ru-RU" sz="1100" dirty="0">
                          <a:effectLst/>
                          <a:latin typeface="Franklin Gothic Medium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0" algn="l"/>
                        </a:tabLst>
                      </a:pPr>
                      <a:r>
                        <a:rPr lang="ru-RU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Прежде</a:t>
                      </a:r>
                      <a:r>
                        <a:rPr lang="ru-RU" sz="11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чем журнал заполнить, его необходимо </a:t>
                      </a:r>
                      <a:r>
                        <a:rPr lang="ru-RU" sz="1100" baseline="0" dirty="0" err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разлинеить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0" algn="l"/>
                        </a:tabLst>
                      </a:pPr>
                      <a:r>
                        <a:rPr lang="ru-RU" sz="1100" dirty="0" smtClean="0">
                          <a:effectLst/>
                          <a:latin typeface="Franklin Gothic Medium"/>
                          <a:ea typeface="Calibri"/>
                          <a:cs typeface="Times New Roman"/>
                        </a:rPr>
                        <a:t>Перевести журнал в печатный вид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0" algn="l"/>
                        </a:tabLs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11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20-70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0220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43372" y="188640"/>
            <a:ext cx="4749108" cy="548640"/>
          </a:xfrm>
        </p:spPr>
        <p:txBody>
          <a:bodyPr/>
          <a:lstStyle/>
          <a:p>
            <a:pPr algn="ctr"/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Calibri" charset="0"/>
              </a:rPr>
              <a:t>Карта будущего состояния </a:t>
            </a:r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Calibri" charset="0"/>
              </a:rPr>
              <a:t>процесса «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</a:rPr>
              <a:t>Оптимизация процесса подготовки первого планового заседания </a:t>
            </a:r>
            <a:r>
              <a:rPr lang="ru-RU" sz="1200" dirty="0" err="1" smtClean="0">
                <a:solidFill>
                  <a:schemeClr val="accent3">
                    <a:lumMod val="50000"/>
                  </a:schemeClr>
                </a:solidFill>
              </a:rPr>
              <a:t>пмп</a:t>
            </a:r>
            <a:r>
              <a:rPr lang="ru-RU" sz="1050" dirty="0" err="1" smtClean="0">
                <a:solidFill>
                  <a:schemeClr val="accent3">
                    <a:lumMod val="50000"/>
                  </a:schemeClr>
                </a:solidFill>
              </a:rPr>
              <a:t>к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1200" dirty="0" err="1" smtClean="0">
                <a:solidFill>
                  <a:schemeClr val="accent3">
                    <a:lumMod val="50000"/>
                  </a:schemeClr>
                </a:solidFill>
              </a:rPr>
              <a:t>доу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</a:rPr>
              <a:t>»</a:t>
            </a:r>
            <a:endParaRPr lang="ru-RU" sz="1200" dirty="0">
              <a:solidFill>
                <a:schemeClr val="accent3">
                  <a:lumMod val="50000"/>
                </a:schemeClr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808627813"/>
              </p:ext>
            </p:extLst>
          </p:nvPr>
        </p:nvGraphicFramePr>
        <p:xfrm>
          <a:off x="7237018" y="3035675"/>
          <a:ext cx="1044000" cy="157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590527584"/>
              </p:ext>
            </p:extLst>
          </p:nvPr>
        </p:nvGraphicFramePr>
        <p:xfrm>
          <a:off x="5792594" y="3017531"/>
          <a:ext cx="1044000" cy="157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743512743"/>
              </p:ext>
            </p:extLst>
          </p:nvPr>
        </p:nvGraphicFramePr>
        <p:xfrm>
          <a:off x="506182" y="1043603"/>
          <a:ext cx="1044000" cy="15716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1268887761"/>
              </p:ext>
            </p:extLst>
          </p:nvPr>
        </p:nvGraphicFramePr>
        <p:xfrm>
          <a:off x="1863504" y="1043603"/>
          <a:ext cx="1044000" cy="157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1189002602"/>
              </p:ext>
            </p:extLst>
          </p:nvPr>
        </p:nvGraphicFramePr>
        <p:xfrm>
          <a:off x="3220826" y="1043603"/>
          <a:ext cx="1044000" cy="157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698179493"/>
              </p:ext>
            </p:extLst>
          </p:nvPr>
        </p:nvGraphicFramePr>
        <p:xfrm>
          <a:off x="6149784" y="1043603"/>
          <a:ext cx="1044000" cy="157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7" r:lo="rId28" r:qs="rId29" r:cs="rId30"/>
          </a:graphicData>
        </a:graphic>
      </p:graphicFrame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2013128452"/>
              </p:ext>
            </p:extLst>
          </p:nvPr>
        </p:nvGraphicFramePr>
        <p:xfrm>
          <a:off x="4721024" y="1043603"/>
          <a:ext cx="1044000" cy="157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2" r:lo="rId33" r:qs="rId34" r:cs="rId35"/>
          </a:graphicData>
        </a:graphic>
      </p:graphicFrame>
      <p:sp>
        <p:nvSpPr>
          <p:cNvPr id="12" name="Пятно 1 11"/>
          <p:cNvSpPr/>
          <p:nvPr/>
        </p:nvSpPr>
        <p:spPr>
          <a:xfrm>
            <a:off x="1254571" y="1935444"/>
            <a:ext cx="432048" cy="522330"/>
          </a:xfrm>
          <a:prstGeom prst="irregularSeal1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1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3" name="Пятно 1 12"/>
          <p:cNvSpPr/>
          <p:nvPr/>
        </p:nvSpPr>
        <p:spPr>
          <a:xfrm>
            <a:off x="2611893" y="1935444"/>
            <a:ext cx="432048" cy="430370"/>
          </a:xfrm>
          <a:prstGeom prst="irregularSeal1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4" name="Пятно 1 13"/>
          <p:cNvSpPr/>
          <p:nvPr/>
        </p:nvSpPr>
        <p:spPr>
          <a:xfrm>
            <a:off x="4038663" y="1898601"/>
            <a:ext cx="432048" cy="504056"/>
          </a:xfrm>
          <a:prstGeom prst="irregularSeal1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4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6" name="Пятно 1 15"/>
          <p:cNvSpPr/>
          <p:nvPr/>
        </p:nvSpPr>
        <p:spPr>
          <a:xfrm>
            <a:off x="6945645" y="2027404"/>
            <a:ext cx="432048" cy="430370"/>
          </a:xfrm>
          <a:prstGeom prst="irregularSeal1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3</a:t>
            </a:r>
          </a:p>
        </p:txBody>
      </p:sp>
      <p:graphicFrame>
        <p:nvGraphicFramePr>
          <p:cNvPr id="17" name="Схема 16"/>
          <p:cNvGraphicFramePr/>
          <p:nvPr>
            <p:extLst>
              <p:ext uri="{D42A27DB-BD31-4B8C-83A1-F6EECF244321}">
                <p14:modId xmlns:p14="http://schemas.microsoft.com/office/powerpoint/2010/main" val="3261893896"/>
              </p:ext>
            </p:extLst>
          </p:nvPr>
        </p:nvGraphicFramePr>
        <p:xfrm>
          <a:off x="315791" y="3003085"/>
          <a:ext cx="1044000" cy="157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7" r:lo="rId38" r:qs="rId39" r:cs="rId40"/>
          </a:graphicData>
        </a:graphic>
      </p:graphicFrame>
      <p:graphicFrame>
        <p:nvGraphicFramePr>
          <p:cNvPr id="18" name="Схема 17"/>
          <p:cNvGraphicFramePr/>
          <p:nvPr>
            <p:extLst>
              <p:ext uri="{D42A27DB-BD31-4B8C-83A1-F6EECF244321}">
                <p14:modId xmlns:p14="http://schemas.microsoft.com/office/powerpoint/2010/main" val="675387765"/>
              </p:ext>
            </p:extLst>
          </p:nvPr>
        </p:nvGraphicFramePr>
        <p:xfrm>
          <a:off x="7578544" y="1043603"/>
          <a:ext cx="1044000" cy="157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2" r:lo="rId43" r:qs="rId44" r:cs="rId45"/>
          </a:graphicData>
        </a:graphic>
      </p:graphicFrame>
      <p:graphicFrame>
        <p:nvGraphicFramePr>
          <p:cNvPr id="19" name="Схема 18"/>
          <p:cNvGraphicFramePr/>
          <p:nvPr>
            <p:extLst>
              <p:ext uri="{D42A27DB-BD31-4B8C-83A1-F6EECF244321}">
                <p14:modId xmlns:p14="http://schemas.microsoft.com/office/powerpoint/2010/main" val="698073241"/>
              </p:ext>
            </p:extLst>
          </p:nvPr>
        </p:nvGraphicFramePr>
        <p:xfrm>
          <a:off x="1673113" y="3003085"/>
          <a:ext cx="1044000" cy="157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7" r:lo="rId48" r:qs="rId49" r:cs="rId50"/>
          </a:graphicData>
        </a:graphic>
      </p:graphicFrame>
      <p:graphicFrame>
        <p:nvGraphicFramePr>
          <p:cNvPr id="20" name="Схема 19"/>
          <p:cNvGraphicFramePr/>
          <p:nvPr>
            <p:extLst>
              <p:ext uri="{D42A27DB-BD31-4B8C-83A1-F6EECF244321}">
                <p14:modId xmlns:p14="http://schemas.microsoft.com/office/powerpoint/2010/main" val="4059739196"/>
              </p:ext>
            </p:extLst>
          </p:nvPr>
        </p:nvGraphicFramePr>
        <p:xfrm>
          <a:off x="3067864" y="3029247"/>
          <a:ext cx="1044000" cy="157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2" r:lo="rId53" r:qs="rId54" r:cs="rId55"/>
          </a:graphicData>
        </a:graphic>
      </p:graphicFrame>
      <p:graphicFrame>
        <p:nvGraphicFramePr>
          <p:cNvPr id="21" name="Схема 20"/>
          <p:cNvGraphicFramePr/>
          <p:nvPr>
            <p:extLst>
              <p:ext uri="{D42A27DB-BD31-4B8C-83A1-F6EECF244321}">
                <p14:modId xmlns:p14="http://schemas.microsoft.com/office/powerpoint/2010/main" val="2653301739"/>
              </p:ext>
            </p:extLst>
          </p:nvPr>
        </p:nvGraphicFramePr>
        <p:xfrm>
          <a:off x="4441403" y="3049246"/>
          <a:ext cx="1044000" cy="157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7" r:lo="rId58" r:qs="rId59" r:cs="rId60"/>
          </a:graphicData>
        </a:graphic>
      </p:graphicFrame>
      <p:sp>
        <p:nvSpPr>
          <p:cNvPr id="22" name="Пятно 1 21"/>
          <p:cNvSpPr/>
          <p:nvPr/>
        </p:nvSpPr>
        <p:spPr>
          <a:xfrm>
            <a:off x="8206748" y="1934017"/>
            <a:ext cx="720080" cy="615908"/>
          </a:xfrm>
          <a:prstGeom prst="irregularSeal1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050" dirty="0" smtClean="0">
                <a:solidFill>
                  <a:schemeClr val="tx1"/>
                </a:solidFill>
              </a:rPr>
              <a:t>10,11,4, 12</a:t>
            </a:r>
            <a:endParaRPr lang="ru-RU" sz="1050" dirty="0">
              <a:solidFill>
                <a:schemeClr val="tx1"/>
              </a:solidFill>
            </a:endParaRPr>
          </a:p>
        </p:txBody>
      </p:sp>
      <p:sp>
        <p:nvSpPr>
          <p:cNvPr id="23" name="Пятно 1 22"/>
          <p:cNvSpPr/>
          <p:nvPr/>
        </p:nvSpPr>
        <p:spPr>
          <a:xfrm>
            <a:off x="1025611" y="3931779"/>
            <a:ext cx="576064" cy="507124"/>
          </a:xfrm>
          <a:prstGeom prst="irregularSeal1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11,3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24" name="Пятно 1 23"/>
          <p:cNvSpPr/>
          <p:nvPr/>
        </p:nvSpPr>
        <p:spPr>
          <a:xfrm>
            <a:off x="2415588" y="3962600"/>
            <a:ext cx="626643" cy="639847"/>
          </a:xfrm>
          <a:prstGeom prst="irregularSeal1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050" dirty="0" smtClean="0">
                <a:solidFill>
                  <a:schemeClr val="tx1"/>
                </a:solidFill>
              </a:rPr>
              <a:t>11, 14</a:t>
            </a:r>
          </a:p>
        </p:txBody>
      </p:sp>
      <p:sp>
        <p:nvSpPr>
          <p:cNvPr id="26" name="Пятно 1 25"/>
          <p:cNvSpPr/>
          <p:nvPr/>
        </p:nvSpPr>
        <p:spPr>
          <a:xfrm>
            <a:off x="5008046" y="3914580"/>
            <a:ext cx="603319" cy="430370"/>
          </a:xfrm>
          <a:prstGeom prst="irregularSeal1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050" dirty="0" smtClean="0">
                <a:solidFill>
                  <a:schemeClr val="tx1"/>
                </a:solidFill>
              </a:rPr>
              <a:t>4</a:t>
            </a:r>
            <a:endParaRPr lang="ru-RU" sz="1050" dirty="0">
              <a:solidFill>
                <a:schemeClr val="tx1"/>
              </a:solidFill>
            </a:endParaRPr>
          </a:p>
        </p:txBody>
      </p:sp>
      <p:sp>
        <p:nvSpPr>
          <p:cNvPr id="27" name="Заголовок 1"/>
          <p:cNvSpPr txBox="1">
            <a:spLocks/>
          </p:cNvSpPr>
          <p:nvPr/>
        </p:nvSpPr>
        <p:spPr>
          <a:xfrm>
            <a:off x="0" y="3143248"/>
            <a:ext cx="8784976" cy="24213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18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 rot="16200000">
            <a:off x="-518644" y="1649160"/>
            <a:ext cx="1500182" cy="42864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Вход</a:t>
            </a:r>
            <a:endParaRPr lang="ru-RU" dirty="0"/>
          </a:p>
        </p:txBody>
      </p:sp>
      <p:sp>
        <p:nvSpPr>
          <p:cNvPr id="63" name="Нашивка 62"/>
          <p:cNvSpPr/>
          <p:nvPr/>
        </p:nvSpPr>
        <p:spPr>
          <a:xfrm>
            <a:off x="1577752" y="1686545"/>
            <a:ext cx="214314" cy="285752"/>
          </a:xfrm>
          <a:prstGeom prst="chevron">
            <a:avLst/>
          </a:prstGeom>
          <a:solidFill>
            <a:schemeClr val="accent3">
              <a:lumMod val="75000"/>
            </a:schemeClr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4" name="Нашивка 63"/>
          <p:cNvSpPr/>
          <p:nvPr/>
        </p:nvSpPr>
        <p:spPr>
          <a:xfrm>
            <a:off x="2935074" y="1686545"/>
            <a:ext cx="214314" cy="285752"/>
          </a:xfrm>
          <a:prstGeom prst="chevron">
            <a:avLst/>
          </a:prstGeom>
          <a:solidFill>
            <a:schemeClr val="accent3">
              <a:lumMod val="75000"/>
            </a:schemeClr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5" name="Нашивка 64"/>
          <p:cNvSpPr/>
          <p:nvPr/>
        </p:nvSpPr>
        <p:spPr>
          <a:xfrm>
            <a:off x="4363834" y="1686545"/>
            <a:ext cx="214314" cy="285752"/>
          </a:xfrm>
          <a:prstGeom prst="chevron">
            <a:avLst/>
          </a:prstGeom>
          <a:solidFill>
            <a:schemeClr val="accent3">
              <a:lumMod val="75000"/>
            </a:schemeClr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6" name="Нашивка 65"/>
          <p:cNvSpPr/>
          <p:nvPr/>
        </p:nvSpPr>
        <p:spPr>
          <a:xfrm>
            <a:off x="5792594" y="1686545"/>
            <a:ext cx="214314" cy="285752"/>
          </a:xfrm>
          <a:prstGeom prst="chevron">
            <a:avLst/>
          </a:prstGeom>
          <a:solidFill>
            <a:schemeClr val="accent3">
              <a:lumMod val="75000"/>
            </a:schemeClr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7" name="Нашивка 66"/>
          <p:cNvSpPr/>
          <p:nvPr/>
        </p:nvSpPr>
        <p:spPr>
          <a:xfrm>
            <a:off x="7292792" y="1686545"/>
            <a:ext cx="214314" cy="285752"/>
          </a:xfrm>
          <a:prstGeom prst="chevron">
            <a:avLst/>
          </a:prstGeom>
          <a:solidFill>
            <a:schemeClr val="accent3">
              <a:lumMod val="75000"/>
            </a:schemeClr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8" name="Нашивка 67"/>
          <p:cNvSpPr/>
          <p:nvPr/>
        </p:nvSpPr>
        <p:spPr>
          <a:xfrm>
            <a:off x="8721552" y="1686545"/>
            <a:ext cx="214314" cy="285752"/>
          </a:xfrm>
          <a:prstGeom prst="chevron">
            <a:avLst/>
          </a:prstGeom>
          <a:solidFill>
            <a:schemeClr val="accent3">
              <a:lumMod val="75000"/>
            </a:schemeClr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9" name="Нашивка 68"/>
          <p:cNvSpPr/>
          <p:nvPr/>
        </p:nvSpPr>
        <p:spPr>
          <a:xfrm>
            <a:off x="101477" y="3717465"/>
            <a:ext cx="214314" cy="285752"/>
          </a:xfrm>
          <a:prstGeom prst="chevron">
            <a:avLst/>
          </a:prstGeom>
          <a:solidFill>
            <a:schemeClr val="accent3">
              <a:lumMod val="75000"/>
            </a:schemeClr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0" name="Нашивка 69"/>
          <p:cNvSpPr/>
          <p:nvPr/>
        </p:nvSpPr>
        <p:spPr>
          <a:xfrm>
            <a:off x="1387361" y="3717465"/>
            <a:ext cx="214314" cy="285752"/>
          </a:xfrm>
          <a:prstGeom prst="chevron">
            <a:avLst/>
          </a:prstGeom>
          <a:solidFill>
            <a:schemeClr val="accent3">
              <a:lumMod val="75000"/>
            </a:schemeClr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1" name="Нашивка 70"/>
          <p:cNvSpPr/>
          <p:nvPr/>
        </p:nvSpPr>
        <p:spPr>
          <a:xfrm>
            <a:off x="2744683" y="3717465"/>
            <a:ext cx="214314" cy="285752"/>
          </a:xfrm>
          <a:prstGeom prst="chevron">
            <a:avLst/>
          </a:prstGeom>
          <a:solidFill>
            <a:schemeClr val="accent3">
              <a:lumMod val="75000"/>
            </a:schemeClr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2" name="Нашивка 71"/>
          <p:cNvSpPr/>
          <p:nvPr/>
        </p:nvSpPr>
        <p:spPr>
          <a:xfrm>
            <a:off x="4171453" y="3717465"/>
            <a:ext cx="214314" cy="285752"/>
          </a:xfrm>
          <a:prstGeom prst="chevron">
            <a:avLst/>
          </a:prstGeom>
          <a:solidFill>
            <a:schemeClr val="accent3">
              <a:lumMod val="75000"/>
            </a:schemeClr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3" name="Нашивка 72"/>
          <p:cNvSpPr/>
          <p:nvPr/>
        </p:nvSpPr>
        <p:spPr>
          <a:xfrm>
            <a:off x="5504208" y="3704667"/>
            <a:ext cx="214314" cy="285752"/>
          </a:xfrm>
          <a:prstGeom prst="chevron">
            <a:avLst/>
          </a:prstGeom>
          <a:solidFill>
            <a:schemeClr val="accent3">
              <a:lumMod val="75000"/>
            </a:schemeClr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4" name="Нашивка 73"/>
          <p:cNvSpPr/>
          <p:nvPr/>
        </p:nvSpPr>
        <p:spPr>
          <a:xfrm>
            <a:off x="6862411" y="3717465"/>
            <a:ext cx="214314" cy="285752"/>
          </a:xfrm>
          <a:prstGeom prst="chevron">
            <a:avLst/>
          </a:prstGeom>
          <a:solidFill>
            <a:schemeClr val="accent3">
              <a:lumMod val="75000"/>
            </a:schemeClr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5" name="Скругленный прямоугольник 74"/>
          <p:cNvSpPr/>
          <p:nvPr/>
        </p:nvSpPr>
        <p:spPr>
          <a:xfrm rot="16200000">
            <a:off x="7840620" y="3638034"/>
            <a:ext cx="1500182" cy="42864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Выход</a:t>
            </a:r>
            <a:endParaRPr lang="ru-RU" dirty="0"/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407971" y="1324880"/>
            <a:ext cx="540724" cy="308611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tx1"/>
                </a:solidFill>
              </a:rPr>
              <a:t>Шаг1</a:t>
            </a:r>
            <a:endParaRPr lang="ru-RU" sz="1050" b="1" dirty="0">
              <a:solidFill>
                <a:schemeClr val="tx1"/>
              </a:solidFill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1641026" y="1299150"/>
            <a:ext cx="540724" cy="308611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tx1"/>
                </a:solidFill>
              </a:rPr>
              <a:t>Шаг2</a:t>
            </a:r>
            <a:endParaRPr lang="ru-RU" sz="1050" b="1" dirty="0">
              <a:solidFill>
                <a:schemeClr val="tx1"/>
              </a:solidFill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3066064" y="1346652"/>
            <a:ext cx="540724" cy="308611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tx1"/>
                </a:solidFill>
              </a:rPr>
              <a:t>Шаг3</a:t>
            </a:r>
            <a:endParaRPr lang="ru-RU" sz="1050" b="1" dirty="0">
              <a:solidFill>
                <a:schemeClr val="tx1"/>
              </a:solidFill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4431727" y="1299150"/>
            <a:ext cx="540724" cy="308611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tx1"/>
                </a:solidFill>
              </a:rPr>
              <a:t>Шаг4</a:t>
            </a:r>
            <a:endParaRPr lang="ru-RU" sz="1050" b="1" dirty="0">
              <a:solidFill>
                <a:schemeClr val="tx1"/>
              </a:solidFill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5910295" y="1299149"/>
            <a:ext cx="540724" cy="308611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tx1"/>
                </a:solidFill>
              </a:rPr>
              <a:t>Шаг5</a:t>
            </a:r>
            <a:endParaRPr lang="ru-RU" sz="1050" b="1" dirty="0">
              <a:solidFill>
                <a:schemeClr val="tx1"/>
              </a:solidFill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7399949" y="1268189"/>
            <a:ext cx="540724" cy="308611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tx1"/>
                </a:solidFill>
              </a:rPr>
              <a:t>Шаг6</a:t>
            </a:r>
            <a:endParaRPr lang="ru-RU" sz="1050" b="1" dirty="0">
              <a:solidFill>
                <a:schemeClr val="tx1"/>
              </a:solidFill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204111" y="3282330"/>
            <a:ext cx="540724" cy="308611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tx1"/>
                </a:solidFill>
              </a:rPr>
              <a:t>Шаг7</a:t>
            </a:r>
            <a:endParaRPr lang="ru-RU" sz="1050" b="1" dirty="0">
              <a:solidFill>
                <a:schemeClr val="tx1"/>
              </a:solidFill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1391643" y="3222953"/>
            <a:ext cx="540724" cy="308611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tx1"/>
                </a:solidFill>
              </a:rPr>
              <a:t>Шаг8</a:t>
            </a:r>
            <a:endParaRPr lang="ru-RU" sz="1050" b="1" dirty="0">
              <a:solidFill>
                <a:schemeClr val="tx1"/>
              </a:solidFill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2781057" y="3282329"/>
            <a:ext cx="540724" cy="308611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tx1"/>
                </a:solidFill>
              </a:rPr>
              <a:t>Шаг9</a:t>
            </a:r>
            <a:endParaRPr lang="ru-RU" sz="1050" b="1" dirty="0">
              <a:solidFill>
                <a:schemeClr val="tx1"/>
              </a:solidFill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6821234" y="3214500"/>
            <a:ext cx="605302" cy="308611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tx1"/>
                </a:solidFill>
              </a:rPr>
              <a:t>Шаг12</a:t>
            </a:r>
            <a:endParaRPr lang="ru-RU" sz="900" b="1" dirty="0">
              <a:solidFill>
                <a:schemeClr val="tx1"/>
              </a:solidFill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4171453" y="3282328"/>
            <a:ext cx="605302" cy="308611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tx1"/>
                </a:solidFill>
              </a:rPr>
              <a:t>Шаг10</a:t>
            </a:r>
            <a:endParaRPr lang="ru-RU" sz="900" b="1" dirty="0">
              <a:solidFill>
                <a:schemeClr val="tx1"/>
              </a:solidFill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5611365" y="3280568"/>
            <a:ext cx="605302" cy="308611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tx1"/>
                </a:solidFill>
              </a:rPr>
              <a:t>Шаг11</a:t>
            </a:r>
            <a:endParaRPr lang="ru-RU" sz="900" b="1" dirty="0">
              <a:solidFill>
                <a:schemeClr val="tx1"/>
              </a:solidFill>
            </a:endParaRPr>
          </a:p>
        </p:txBody>
      </p:sp>
      <p:sp>
        <p:nvSpPr>
          <p:cNvPr id="53" name="Пятно 1 52"/>
          <p:cNvSpPr/>
          <p:nvPr/>
        </p:nvSpPr>
        <p:spPr>
          <a:xfrm>
            <a:off x="218370" y="5092246"/>
            <a:ext cx="432048" cy="430370"/>
          </a:xfrm>
          <a:prstGeom prst="irregularSeal1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1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685432" y="5108917"/>
            <a:ext cx="2160000" cy="3600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Заведующий отсутствует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55" name="Пятно 1 54"/>
          <p:cNvSpPr/>
          <p:nvPr/>
        </p:nvSpPr>
        <p:spPr>
          <a:xfrm>
            <a:off x="182750" y="5721146"/>
            <a:ext cx="432048" cy="430370"/>
          </a:xfrm>
          <a:prstGeom prst="irregularSeal1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3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650418" y="5721146"/>
            <a:ext cx="2160000" cy="3600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Педагоги отсутствуют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57" name="Пятно 1 56"/>
          <p:cNvSpPr/>
          <p:nvPr/>
        </p:nvSpPr>
        <p:spPr>
          <a:xfrm>
            <a:off x="165964" y="6256193"/>
            <a:ext cx="432048" cy="430370"/>
          </a:xfrm>
          <a:prstGeom prst="irregularSeal1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4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650418" y="6251006"/>
            <a:ext cx="2160000" cy="3600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Ребенок отсутствует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59" name="Пятно 1 58"/>
          <p:cNvSpPr/>
          <p:nvPr/>
        </p:nvSpPr>
        <p:spPr>
          <a:xfrm>
            <a:off x="3504938" y="6251006"/>
            <a:ext cx="432048" cy="430370"/>
          </a:xfrm>
          <a:prstGeom prst="irregularSeal1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10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60" name="Пятно 1 59"/>
          <p:cNvSpPr/>
          <p:nvPr/>
        </p:nvSpPr>
        <p:spPr>
          <a:xfrm>
            <a:off x="3465449" y="5079318"/>
            <a:ext cx="432048" cy="430370"/>
          </a:xfrm>
          <a:prstGeom prst="irregularSeal1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11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4089095" y="6225167"/>
            <a:ext cx="2160000" cy="3600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Забыл отдать приглашение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76" name="Пятно 1 75"/>
          <p:cNvSpPr/>
          <p:nvPr/>
        </p:nvSpPr>
        <p:spPr>
          <a:xfrm>
            <a:off x="3504938" y="5600711"/>
            <a:ext cx="432048" cy="430370"/>
          </a:xfrm>
          <a:prstGeom prst="irregularSeal1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12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4056667" y="5079318"/>
            <a:ext cx="2160000" cy="3600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Родитель не пришёл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4092398" y="5593242"/>
            <a:ext cx="2160000" cy="3600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Родитель отказался от консультации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6572264" y="5500702"/>
            <a:ext cx="2357454" cy="11430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FF0000"/>
                </a:solidFill>
              </a:rPr>
              <a:t>- Без изменений</a:t>
            </a:r>
          </a:p>
          <a:p>
            <a:pPr algn="ctr"/>
            <a:endParaRPr lang="ru-RU" sz="1400" dirty="0" smtClean="0">
              <a:solidFill>
                <a:srgbClr val="FF0000"/>
              </a:solidFill>
            </a:endParaRPr>
          </a:p>
          <a:p>
            <a:pPr algn="ctr"/>
            <a:r>
              <a:rPr lang="ru-RU" sz="1400" dirty="0" smtClean="0">
                <a:solidFill>
                  <a:srgbClr val="FF0000"/>
                </a:solidFill>
              </a:rPr>
              <a:t>-  С изменением</a:t>
            </a:r>
          </a:p>
          <a:p>
            <a:pPr algn="ctr"/>
            <a:r>
              <a:rPr lang="ru-RU" dirty="0" smtClean="0">
                <a:solidFill>
                  <a:srgbClr val="FF0000"/>
                </a:solidFill>
              </a:rPr>
              <a:t>ВПП: 908-1150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80" name="Пятно 1 79"/>
          <p:cNvSpPr/>
          <p:nvPr/>
        </p:nvSpPr>
        <p:spPr>
          <a:xfrm>
            <a:off x="6357950" y="5072074"/>
            <a:ext cx="432048" cy="430370"/>
          </a:xfrm>
          <a:prstGeom prst="irregularSeal1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14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6786578" y="5072074"/>
            <a:ext cx="2160000" cy="3600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Родитель отказался от сопровождения </a:t>
            </a:r>
            <a:r>
              <a:rPr lang="ru-RU" sz="1100" dirty="0" err="1" smtClean="0">
                <a:solidFill>
                  <a:schemeClr val="tx1"/>
                </a:solidFill>
              </a:rPr>
              <a:t>ПМПк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82" name="Заголовок 1"/>
          <p:cNvSpPr txBox="1">
            <a:spLocks/>
          </p:cNvSpPr>
          <p:nvPr/>
        </p:nvSpPr>
        <p:spPr>
          <a:xfrm>
            <a:off x="0" y="142852"/>
            <a:ext cx="4071966" cy="500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Введение в предметную область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(описание ситуации «как будет»)</a:t>
            </a:r>
            <a:endParaRPr kumimoji="0" lang="ru-RU" sz="1200" b="0" i="0" u="none" strike="noStrike" kern="1200" cap="all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3" name="Скругленный прямоугольник 82"/>
          <p:cNvSpPr/>
          <p:nvPr/>
        </p:nvSpPr>
        <p:spPr>
          <a:xfrm>
            <a:off x="6572264" y="5643578"/>
            <a:ext cx="428628" cy="21431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Скругленный прямоугольник 83"/>
          <p:cNvSpPr/>
          <p:nvPr/>
        </p:nvSpPr>
        <p:spPr>
          <a:xfrm>
            <a:off x="6572264" y="6072206"/>
            <a:ext cx="428628" cy="2143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3891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88640"/>
            <a:ext cx="7520940" cy="548640"/>
          </a:xfrm>
        </p:spPr>
        <p:txBody>
          <a:bodyPr/>
          <a:lstStyle/>
          <a:p>
            <a:pPr algn="ctr"/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</a:rPr>
              <a:t>Достигнутые результаты (было и стало)</a:t>
            </a:r>
            <a:endParaRPr lang="ru-RU" sz="2000" dirty="0">
              <a:solidFill>
                <a:schemeClr val="accent3">
                  <a:lumMod val="50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3333960"/>
              </p:ext>
            </p:extLst>
          </p:nvPr>
        </p:nvGraphicFramePr>
        <p:xfrm>
          <a:off x="214282" y="857232"/>
          <a:ext cx="8644001" cy="578647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104628"/>
                <a:gridCol w="3110346"/>
                <a:gridCol w="3429027"/>
              </a:tblGrid>
              <a:tr h="56597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600" dirty="0" smtClean="0"/>
                        <a:t>Было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600" dirty="0" smtClean="0"/>
                        <a:t>Стало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</a:tr>
              <a:tr h="2913904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/>
                        <a:t>Нет</a:t>
                      </a:r>
                      <a:r>
                        <a:rPr lang="ru-RU" sz="1600" baseline="0" dirty="0" smtClean="0"/>
                        <a:t> возможности в нужный момент распечатать документ, так как не заправлен тонер, нет бумаги и др.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/>
                        <a:t>Закуплена бумага для принтера, заправлены</a:t>
                      </a:r>
                      <a:r>
                        <a:rPr lang="ru-RU" sz="1600" baseline="0" dirty="0" smtClean="0"/>
                        <a:t> тонеры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Фото</a:t>
                      </a:r>
                      <a:r>
                        <a:rPr lang="ru-RU" sz="1600" baseline="0" dirty="0" smtClean="0"/>
                        <a:t> бумага</a:t>
                      </a:r>
                      <a:endParaRPr lang="ru-RU" sz="1600" dirty="0"/>
                    </a:p>
                  </a:txBody>
                  <a:tcPr/>
                </a:tc>
              </a:tr>
              <a:tr h="2306604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/>
                        <a:t>Нехватка диагностического материала, отвечающего требованиям.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/>
                        <a:t>Был создан пакет диагностических</a:t>
                      </a:r>
                      <a:r>
                        <a:rPr lang="ru-RU" sz="1600" baseline="0" dirty="0" smtClean="0"/>
                        <a:t> методик для комплексной диагностики в условиях </a:t>
                      </a:r>
                      <a:r>
                        <a:rPr lang="ru-RU" sz="1600" baseline="0" dirty="0" err="1" smtClean="0"/>
                        <a:t>ПМПк</a:t>
                      </a:r>
                      <a:r>
                        <a:rPr lang="ru-RU" sz="1600" baseline="0" dirty="0" smtClean="0"/>
                        <a:t> ДОУ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50" name="Picture 2" descr="F:\проект Бережливый детский сад\фото\P_20191025_1146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0694" y="1500173"/>
            <a:ext cx="3071834" cy="2694995"/>
          </a:xfrm>
          <a:prstGeom prst="rect">
            <a:avLst/>
          </a:prstGeom>
          <a:noFill/>
        </p:spPr>
      </p:pic>
      <p:pic>
        <p:nvPicPr>
          <p:cNvPr id="1026" name="Picture 2" descr="E:\проект Бережливый детский сад\фото\приглашение логопеда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437112"/>
            <a:ext cx="1612216" cy="2217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9114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142852"/>
            <a:ext cx="7520940" cy="548640"/>
          </a:xfrm>
        </p:spPr>
        <p:txBody>
          <a:bodyPr/>
          <a:lstStyle/>
          <a:p>
            <a:pPr algn="ctr"/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</a:rPr>
              <a:t>Достигнутые результаты (было и стало)</a:t>
            </a:r>
            <a:endParaRPr lang="ru-RU" sz="20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7467218"/>
              </p:ext>
            </p:extLst>
          </p:nvPr>
        </p:nvGraphicFramePr>
        <p:xfrm>
          <a:off x="214282" y="714356"/>
          <a:ext cx="8644001" cy="591247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104628"/>
                <a:gridCol w="2681718"/>
                <a:gridCol w="3857655"/>
              </a:tblGrid>
              <a:tr h="57150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600" dirty="0" smtClean="0"/>
                        <a:t>Было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600" dirty="0" smtClean="0"/>
                        <a:t>Стало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</a:tr>
              <a:tr h="2828998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Не</a:t>
                      </a:r>
                      <a:r>
                        <a:rPr lang="ru-RU" sz="1600" baseline="0" dirty="0" smtClean="0"/>
                        <a:t> все специалисты обеспечены необходимой оргтехникой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Была</a:t>
                      </a:r>
                      <a:r>
                        <a:rPr lang="ru-RU" sz="1600" baseline="0" dirty="0" smtClean="0"/>
                        <a:t> закуплена необходимая оргтехника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Фото компьютеров</a:t>
                      </a:r>
                      <a:endParaRPr lang="ru-RU" sz="1600" dirty="0"/>
                    </a:p>
                  </a:txBody>
                  <a:tcPr/>
                </a:tc>
              </a:tr>
              <a:tr h="2511976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Прежде чем заполнить «Журнал записи детей на </a:t>
                      </a:r>
                      <a:r>
                        <a:rPr lang="ru-RU" sz="1600" dirty="0" err="1" smtClean="0"/>
                        <a:t>ПМПк</a:t>
                      </a:r>
                      <a:r>
                        <a:rPr lang="ru-RU" sz="1600" dirty="0" smtClean="0"/>
                        <a:t>», необходимо было его </a:t>
                      </a:r>
                      <a:r>
                        <a:rPr lang="ru-RU" sz="1600" dirty="0" err="1" smtClean="0"/>
                        <a:t>разлинеить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Журнал был переведён в электронный вид и распечатан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6" name="Picture 2" descr="F:\проект Бережливый детский сад\фото\P_20191024_1129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6" y="1357298"/>
            <a:ext cx="2190733" cy="1643050"/>
          </a:xfrm>
          <a:prstGeom prst="rect">
            <a:avLst/>
          </a:prstGeom>
          <a:noFill/>
        </p:spPr>
      </p:pic>
      <p:pic>
        <p:nvPicPr>
          <p:cNvPr id="1027" name="Picture 3" descr="F:\проект Бережливый детский сад\фото\P_20191024_1132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2264" y="2285992"/>
            <a:ext cx="2190765" cy="1643074"/>
          </a:xfrm>
          <a:prstGeom prst="rect">
            <a:avLst/>
          </a:prstGeom>
          <a:noFill/>
        </p:spPr>
      </p:pic>
      <p:pic>
        <p:nvPicPr>
          <p:cNvPr id="2050" name="Picture 2" descr="E:\проект Бережливый детский сад\фото\приглашение логжжопеда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149080"/>
            <a:ext cx="3288122" cy="2391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all" spc="0" normalizeH="0" baseline="0" noProof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Достигнутые результаты (было и стало)</a:t>
            </a:r>
            <a:endParaRPr kumimoji="0" lang="ru-RU" sz="2000" b="0" i="0" u="none" strike="noStrike" kern="1200" cap="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9554269"/>
              </p:ext>
            </p:extLst>
          </p:nvPr>
        </p:nvGraphicFramePr>
        <p:xfrm>
          <a:off x="214282" y="857232"/>
          <a:ext cx="8644001" cy="578647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104628"/>
                <a:gridCol w="2753156"/>
                <a:gridCol w="3786217"/>
              </a:tblGrid>
              <a:tr h="56597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600" dirty="0" smtClean="0"/>
                        <a:t>Было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600" dirty="0" smtClean="0"/>
                        <a:t>Стало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</a:tr>
              <a:tr h="2913904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Родитель приходил на консультацию без документов на ребенка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Составлено</a:t>
                      </a:r>
                      <a:r>
                        <a:rPr lang="ru-RU" sz="1600" baseline="0" dirty="0" smtClean="0"/>
                        <a:t> приглашение родителя на консультацию к специалисту, в котором указано какие документы необходимо взять с собой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Скан</a:t>
                      </a:r>
                      <a:r>
                        <a:rPr lang="ru-RU" sz="1600" baseline="0" dirty="0" smtClean="0"/>
                        <a:t> приглашения</a:t>
                      </a:r>
                      <a:endParaRPr lang="ru-RU" sz="1600" dirty="0"/>
                    </a:p>
                  </a:txBody>
                  <a:tcPr/>
                </a:tc>
              </a:tr>
              <a:tr h="2306604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При оценке специалистами уровня развития ребенка, отсутствовал междисциплинарный подход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Была</a:t>
                      </a:r>
                      <a:r>
                        <a:rPr lang="ru-RU" sz="1600" baseline="0" dirty="0" smtClean="0"/>
                        <a:t> создана</a:t>
                      </a:r>
                      <a:r>
                        <a:rPr lang="ru-RU" sz="1600" dirty="0" smtClean="0"/>
                        <a:t> методическая</a:t>
                      </a:r>
                      <a:r>
                        <a:rPr lang="ru-RU" sz="1600" baseline="0" dirty="0" smtClean="0"/>
                        <a:t> разработка</a:t>
                      </a:r>
                      <a:r>
                        <a:rPr lang="ru-RU" sz="1600" dirty="0" smtClean="0"/>
                        <a:t>  по взаимодействию специалистов </a:t>
                      </a:r>
                      <a:r>
                        <a:rPr lang="ru-RU" sz="1600" dirty="0" err="1" smtClean="0"/>
                        <a:t>ПМПк</a:t>
                      </a:r>
                      <a:endParaRPr lang="ru-RU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6" name="Picture 2" descr="F:\проект Бережливый детский сад\приглашение психолог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4" y="1500174"/>
            <a:ext cx="2895088" cy="1714512"/>
          </a:xfrm>
          <a:prstGeom prst="rect">
            <a:avLst/>
          </a:prstGeom>
          <a:noFill/>
        </p:spPr>
      </p:pic>
      <p:pic>
        <p:nvPicPr>
          <p:cNvPr id="1027" name="Picture 3" descr="F:\проект Бережливый детский сад\приглашение логопед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12" y="2428868"/>
            <a:ext cx="2485625" cy="1824801"/>
          </a:xfrm>
          <a:prstGeom prst="rect">
            <a:avLst/>
          </a:prstGeom>
          <a:noFill/>
        </p:spPr>
      </p:pic>
      <p:pic>
        <p:nvPicPr>
          <p:cNvPr id="3074" name="Picture 2" descr="E:\проект Бережливый детский сад\фото\приглашение лопропргопеда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5372" y="4437112"/>
            <a:ext cx="1518488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714348" y="0"/>
            <a:ext cx="7520940" cy="548640"/>
          </a:xfrm>
        </p:spPr>
        <p:txBody>
          <a:bodyPr/>
          <a:lstStyle/>
          <a:p>
            <a:pPr algn="ctr"/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</a:rPr>
              <a:t>Достигнутые результаты (было и стало)</a:t>
            </a:r>
            <a:endParaRPr lang="ru-RU" sz="2000" dirty="0"/>
          </a:p>
        </p:txBody>
      </p:sp>
      <p:sp>
        <p:nvSpPr>
          <p:cNvPr id="5" name="Блок-схема: узел 4"/>
          <p:cNvSpPr/>
          <p:nvPr/>
        </p:nvSpPr>
        <p:spPr>
          <a:xfrm>
            <a:off x="3357555" y="571481"/>
            <a:ext cx="785818" cy="785818"/>
          </a:xfrm>
          <a:prstGeom prst="flowChartConnector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solidFill>
                  <a:prstClr val="black"/>
                </a:solidFill>
              </a:rPr>
              <a:t>5-10</a:t>
            </a:r>
            <a:endParaRPr lang="ru-RU" sz="1200" b="1" dirty="0">
              <a:solidFill>
                <a:prstClr val="black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prstClr val="black"/>
                </a:solidFill>
              </a:rPr>
              <a:t>мин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2000232" y="1000108"/>
            <a:ext cx="1309688" cy="0"/>
          </a:xfrm>
          <a:prstGeom prst="line">
            <a:avLst/>
          </a:prstGeom>
          <a:ln>
            <a:headEnd type="none"/>
            <a:tailEnd type="oval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142844" y="714357"/>
            <a:ext cx="1857388" cy="571504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0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464646"/>
                </a:solidFill>
              </a:rPr>
              <a:t> </a:t>
            </a:r>
            <a:r>
              <a:rPr lang="ru-RU" sz="1200" b="1" dirty="0" smtClean="0">
                <a:solidFill>
                  <a:srgbClr val="464646"/>
                </a:solidFill>
              </a:rPr>
              <a:t>Приказ о создании </a:t>
            </a:r>
            <a:r>
              <a:rPr lang="ru-RU" sz="1200" b="1" dirty="0" err="1" smtClean="0">
                <a:solidFill>
                  <a:srgbClr val="464646"/>
                </a:solidFill>
              </a:rPr>
              <a:t>ПМПк</a:t>
            </a:r>
            <a:r>
              <a:rPr lang="ru-RU" sz="1200" b="1" dirty="0" smtClean="0">
                <a:solidFill>
                  <a:srgbClr val="464646"/>
                </a:solidFill>
              </a:rPr>
              <a:t> ДОУ</a:t>
            </a:r>
            <a:endParaRPr lang="ru-RU" sz="1600" b="1" dirty="0">
              <a:solidFill>
                <a:srgbClr val="464646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4564063" y="1522413"/>
            <a:ext cx="0" cy="5180012"/>
          </a:xfrm>
          <a:prstGeom prst="lin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flipH="1">
            <a:off x="7938" y="6638925"/>
            <a:ext cx="4460875" cy="0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H="1">
            <a:off x="4640263" y="6630988"/>
            <a:ext cx="4371975" cy="0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Блок-схема: узел 18"/>
          <p:cNvSpPr/>
          <p:nvPr/>
        </p:nvSpPr>
        <p:spPr>
          <a:xfrm>
            <a:off x="7858148" y="642918"/>
            <a:ext cx="714380" cy="714380"/>
          </a:xfrm>
          <a:prstGeom prst="flowChartConnector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200" b="1" dirty="0">
              <a:solidFill>
                <a:prstClr val="black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solidFill>
                  <a:prstClr val="black"/>
                </a:solidFill>
              </a:rPr>
              <a:t>3-5</a:t>
            </a:r>
            <a:endParaRPr lang="ru-RU" sz="1200" b="1" dirty="0">
              <a:solidFill>
                <a:prstClr val="black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prstClr val="black"/>
                </a:solidFill>
              </a:rPr>
              <a:t>мин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200" b="1" dirty="0">
              <a:solidFill>
                <a:prstClr val="black"/>
              </a:solidFill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 flipV="1">
            <a:off x="6500826" y="1068779"/>
            <a:ext cx="1325013" cy="2767"/>
          </a:xfrm>
          <a:prstGeom prst="line">
            <a:avLst/>
          </a:prstGeom>
          <a:ln>
            <a:headEnd type="none"/>
            <a:tailEnd type="oval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cxnSp>
      <p:sp>
        <p:nvSpPr>
          <p:cNvPr id="30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599488" y="6448425"/>
            <a:ext cx="436562" cy="365125"/>
          </a:xfrm>
        </p:spPr>
        <p:txBody>
          <a:bodyPr rtlCol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t>17</a:t>
            </a:r>
          </a:p>
        </p:txBody>
      </p:sp>
      <p:sp>
        <p:nvSpPr>
          <p:cNvPr id="31" name="TextBox 23"/>
          <p:cNvSpPr txBox="1">
            <a:spLocks noChangeArrowheads="1"/>
          </p:cNvSpPr>
          <p:nvPr/>
        </p:nvSpPr>
        <p:spPr bwMode="auto">
          <a:xfrm>
            <a:off x="1643042" y="428604"/>
            <a:ext cx="13208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/>
                </a:solidFill>
                <a:latin typeface="Calibri"/>
                <a:cs typeface="+mn-cs"/>
              </a:rPr>
              <a:t>БЫЛО</a:t>
            </a:r>
          </a:p>
        </p:txBody>
      </p:sp>
      <p:sp>
        <p:nvSpPr>
          <p:cNvPr id="32" name="TextBox 52"/>
          <p:cNvSpPr txBox="1">
            <a:spLocks noChangeArrowheads="1"/>
          </p:cNvSpPr>
          <p:nvPr/>
        </p:nvSpPr>
        <p:spPr bwMode="auto">
          <a:xfrm>
            <a:off x="5857884" y="428604"/>
            <a:ext cx="127635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Calibri"/>
                <a:cs typeface="+mn-cs"/>
              </a:rPr>
              <a:t>СТАЛО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4643438" y="785794"/>
            <a:ext cx="1857388" cy="571504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0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464646"/>
                </a:solidFill>
              </a:rPr>
              <a:t> </a:t>
            </a:r>
            <a:r>
              <a:rPr lang="ru-RU" sz="1200" b="1" dirty="0" smtClean="0">
                <a:solidFill>
                  <a:srgbClr val="464646"/>
                </a:solidFill>
              </a:rPr>
              <a:t>Приказ о создании </a:t>
            </a:r>
            <a:r>
              <a:rPr lang="ru-RU" sz="1200" b="1" dirty="0" err="1" smtClean="0">
                <a:solidFill>
                  <a:srgbClr val="464646"/>
                </a:solidFill>
              </a:rPr>
              <a:t>ПМПк</a:t>
            </a:r>
            <a:r>
              <a:rPr lang="ru-RU" sz="1200" b="1" dirty="0" smtClean="0">
                <a:solidFill>
                  <a:srgbClr val="464646"/>
                </a:solidFill>
              </a:rPr>
              <a:t> ДОУ</a:t>
            </a:r>
            <a:endParaRPr lang="ru-RU" sz="1600" b="1" dirty="0">
              <a:solidFill>
                <a:srgbClr val="464646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142844" y="1500174"/>
            <a:ext cx="1857388" cy="571504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0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464646"/>
                </a:solidFill>
              </a:rPr>
              <a:t> </a:t>
            </a:r>
            <a:r>
              <a:rPr lang="ru-RU" sz="1200" b="1" dirty="0" smtClean="0">
                <a:solidFill>
                  <a:srgbClr val="464646"/>
                </a:solidFill>
              </a:rPr>
              <a:t>Выявление детей с ООП</a:t>
            </a:r>
            <a:endParaRPr lang="ru-RU" sz="1600" b="1" dirty="0">
              <a:solidFill>
                <a:srgbClr val="464646"/>
              </a:solidFill>
            </a:endParaRPr>
          </a:p>
        </p:txBody>
      </p:sp>
      <p:sp>
        <p:nvSpPr>
          <p:cNvPr id="35" name="Блок-схема: узел 34"/>
          <p:cNvSpPr/>
          <p:nvPr/>
        </p:nvSpPr>
        <p:spPr>
          <a:xfrm>
            <a:off x="3357555" y="1285861"/>
            <a:ext cx="785818" cy="785818"/>
          </a:xfrm>
          <a:prstGeom prst="flowChartConnector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solidFill>
                  <a:prstClr val="black"/>
                </a:solidFill>
              </a:rPr>
              <a:t>130-180</a:t>
            </a:r>
            <a:endParaRPr lang="ru-RU" sz="1200" b="1" dirty="0">
              <a:solidFill>
                <a:prstClr val="black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prstClr val="black"/>
                </a:solidFill>
              </a:rPr>
              <a:t>мин</a:t>
            </a:r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>
            <a:off x="2000232" y="1714488"/>
            <a:ext cx="1309688" cy="0"/>
          </a:xfrm>
          <a:prstGeom prst="line">
            <a:avLst/>
          </a:prstGeom>
          <a:ln>
            <a:headEnd type="none"/>
            <a:tailEnd type="oval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sp>
        <p:nvSpPr>
          <p:cNvPr id="37" name="Прямоугольник 36"/>
          <p:cNvSpPr/>
          <p:nvPr/>
        </p:nvSpPr>
        <p:spPr>
          <a:xfrm>
            <a:off x="4643438" y="1500174"/>
            <a:ext cx="1857388" cy="571504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0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464646"/>
                </a:solidFill>
              </a:rPr>
              <a:t> </a:t>
            </a:r>
            <a:r>
              <a:rPr lang="ru-RU" sz="1200" b="1" dirty="0" smtClean="0">
                <a:solidFill>
                  <a:srgbClr val="464646"/>
                </a:solidFill>
              </a:rPr>
              <a:t>Выявление детей с ООП</a:t>
            </a:r>
            <a:endParaRPr lang="ru-RU" sz="1600" b="1" dirty="0">
              <a:solidFill>
                <a:srgbClr val="464646"/>
              </a:solidFill>
            </a:endParaRPr>
          </a:p>
        </p:txBody>
      </p:sp>
      <p:sp>
        <p:nvSpPr>
          <p:cNvPr id="38" name="Блок-схема: узел 37"/>
          <p:cNvSpPr/>
          <p:nvPr/>
        </p:nvSpPr>
        <p:spPr>
          <a:xfrm>
            <a:off x="7858149" y="1357299"/>
            <a:ext cx="785818" cy="785818"/>
          </a:xfrm>
          <a:prstGeom prst="flowChartConnector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solidFill>
                  <a:prstClr val="black"/>
                </a:solidFill>
              </a:rPr>
              <a:t>100-115</a:t>
            </a:r>
            <a:endParaRPr lang="ru-RU" sz="1200" b="1" dirty="0">
              <a:solidFill>
                <a:prstClr val="black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prstClr val="black"/>
                </a:solidFill>
              </a:rPr>
              <a:t>мин</a:t>
            </a:r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>
            <a:off x="6500826" y="1785926"/>
            <a:ext cx="1309688" cy="0"/>
          </a:xfrm>
          <a:prstGeom prst="line">
            <a:avLst/>
          </a:prstGeom>
          <a:ln>
            <a:headEnd type="none"/>
            <a:tailEnd type="oval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cxnSp>
      <p:sp>
        <p:nvSpPr>
          <p:cNvPr id="41" name="Прямоугольник 40"/>
          <p:cNvSpPr/>
          <p:nvPr/>
        </p:nvSpPr>
        <p:spPr>
          <a:xfrm>
            <a:off x="168028" y="2183642"/>
            <a:ext cx="1857388" cy="571504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0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464646"/>
                </a:solidFill>
              </a:rPr>
              <a:t> </a:t>
            </a:r>
            <a:r>
              <a:rPr lang="ru-RU" sz="1200" b="1" dirty="0" smtClean="0">
                <a:solidFill>
                  <a:srgbClr val="464646"/>
                </a:solidFill>
              </a:rPr>
              <a:t>Создание именных приглашений родителям на консультацию</a:t>
            </a:r>
            <a:endParaRPr lang="ru-RU" sz="1600" b="1" dirty="0">
              <a:solidFill>
                <a:srgbClr val="464646"/>
              </a:solidFill>
            </a:endParaRPr>
          </a:p>
        </p:txBody>
      </p:sp>
      <p:sp>
        <p:nvSpPr>
          <p:cNvPr id="42" name="Блок-схема: узел 41"/>
          <p:cNvSpPr/>
          <p:nvPr/>
        </p:nvSpPr>
        <p:spPr>
          <a:xfrm>
            <a:off x="3357555" y="2071679"/>
            <a:ext cx="785818" cy="785818"/>
          </a:xfrm>
          <a:prstGeom prst="flowChartConnector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solidFill>
                  <a:prstClr val="black"/>
                </a:solidFill>
              </a:rPr>
              <a:t>50-60</a:t>
            </a:r>
            <a:endParaRPr lang="ru-RU" sz="1200" b="1" dirty="0">
              <a:solidFill>
                <a:prstClr val="black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prstClr val="black"/>
                </a:solidFill>
              </a:rPr>
              <a:t>мин</a:t>
            </a:r>
          </a:p>
        </p:txBody>
      </p:sp>
      <p:cxnSp>
        <p:nvCxnSpPr>
          <p:cNvPr id="43" name="Прямая соединительная линия 42"/>
          <p:cNvCxnSpPr/>
          <p:nvPr/>
        </p:nvCxnSpPr>
        <p:spPr>
          <a:xfrm>
            <a:off x="2000232" y="2500306"/>
            <a:ext cx="1309688" cy="0"/>
          </a:xfrm>
          <a:prstGeom prst="line">
            <a:avLst/>
          </a:prstGeom>
          <a:ln>
            <a:headEnd type="none"/>
            <a:tailEnd type="oval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sp>
        <p:nvSpPr>
          <p:cNvPr id="44" name="Прямоугольник 43"/>
          <p:cNvSpPr/>
          <p:nvPr/>
        </p:nvSpPr>
        <p:spPr>
          <a:xfrm>
            <a:off x="4643438" y="2143116"/>
            <a:ext cx="1857388" cy="642942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0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464646"/>
                </a:solidFill>
              </a:rPr>
              <a:t> </a:t>
            </a:r>
            <a:r>
              <a:rPr lang="ru-RU" sz="1200" b="1" dirty="0" smtClean="0">
                <a:solidFill>
                  <a:srgbClr val="464646"/>
                </a:solidFill>
              </a:rPr>
              <a:t>Создание именных приглашений родителям на консультацию</a:t>
            </a:r>
            <a:endParaRPr lang="ru-RU" sz="1600" b="1" dirty="0">
              <a:solidFill>
                <a:srgbClr val="464646"/>
              </a:solidFill>
            </a:endParaRPr>
          </a:p>
        </p:txBody>
      </p:sp>
      <p:sp>
        <p:nvSpPr>
          <p:cNvPr id="45" name="Блок-схема: узел 44"/>
          <p:cNvSpPr/>
          <p:nvPr/>
        </p:nvSpPr>
        <p:spPr>
          <a:xfrm>
            <a:off x="7858149" y="2143117"/>
            <a:ext cx="785818" cy="785818"/>
          </a:xfrm>
          <a:prstGeom prst="flowChartConnector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solidFill>
                  <a:prstClr val="black"/>
                </a:solidFill>
              </a:rPr>
              <a:t>10-15</a:t>
            </a:r>
            <a:endParaRPr lang="ru-RU" sz="1200" b="1" dirty="0">
              <a:solidFill>
                <a:prstClr val="black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prstClr val="black"/>
                </a:solidFill>
              </a:rPr>
              <a:t>мин</a:t>
            </a:r>
          </a:p>
        </p:txBody>
      </p:sp>
      <p:cxnSp>
        <p:nvCxnSpPr>
          <p:cNvPr id="46" name="Прямая соединительная линия 45"/>
          <p:cNvCxnSpPr/>
          <p:nvPr/>
        </p:nvCxnSpPr>
        <p:spPr>
          <a:xfrm>
            <a:off x="6500826" y="2571744"/>
            <a:ext cx="1309688" cy="0"/>
          </a:xfrm>
          <a:prstGeom prst="line">
            <a:avLst/>
          </a:prstGeom>
          <a:ln>
            <a:headEnd type="none"/>
            <a:tailEnd type="oval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cxnSp>
      <p:sp>
        <p:nvSpPr>
          <p:cNvPr id="47" name="Прямоугольник 46"/>
          <p:cNvSpPr/>
          <p:nvPr/>
        </p:nvSpPr>
        <p:spPr>
          <a:xfrm>
            <a:off x="142844" y="2857496"/>
            <a:ext cx="1857388" cy="71438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0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rgbClr val="464646"/>
                </a:solidFill>
              </a:rPr>
              <a:t> </a:t>
            </a:r>
            <a:r>
              <a:rPr lang="ru-RU" sz="1200" b="1" dirty="0" smtClean="0">
                <a:solidFill>
                  <a:srgbClr val="464646"/>
                </a:solidFill>
              </a:rPr>
              <a:t>Заключение договора с родителями о сопровождении детей </a:t>
            </a:r>
            <a:r>
              <a:rPr lang="ru-RU" sz="1200" b="1" dirty="0" err="1" smtClean="0">
                <a:solidFill>
                  <a:srgbClr val="464646"/>
                </a:solidFill>
              </a:rPr>
              <a:t>ПМПк</a:t>
            </a:r>
            <a:endParaRPr lang="ru-RU" sz="1200" b="1" dirty="0">
              <a:solidFill>
                <a:srgbClr val="464646"/>
              </a:solidFill>
            </a:endParaRPr>
          </a:p>
        </p:txBody>
      </p:sp>
      <p:sp>
        <p:nvSpPr>
          <p:cNvPr id="48" name="Блок-схема: узел 47"/>
          <p:cNvSpPr/>
          <p:nvPr/>
        </p:nvSpPr>
        <p:spPr>
          <a:xfrm>
            <a:off x="3357555" y="2786059"/>
            <a:ext cx="785818" cy="785818"/>
          </a:xfrm>
          <a:prstGeom prst="flowChartConnector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solidFill>
                  <a:prstClr val="black"/>
                </a:solidFill>
              </a:rPr>
              <a:t>150-300</a:t>
            </a:r>
            <a:endParaRPr lang="ru-RU" sz="1200" b="1" dirty="0">
              <a:solidFill>
                <a:prstClr val="black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prstClr val="black"/>
                </a:solidFill>
              </a:rPr>
              <a:t>мин</a:t>
            </a:r>
          </a:p>
        </p:txBody>
      </p:sp>
      <p:cxnSp>
        <p:nvCxnSpPr>
          <p:cNvPr id="49" name="Прямая соединительная линия 48"/>
          <p:cNvCxnSpPr/>
          <p:nvPr/>
        </p:nvCxnSpPr>
        <p:spPr>
          <a:xfrm>
            <a:off x="2000232" y="3214686"/>
            <a:ext cx="1309688" cy="0"/>
          </a:xfrm>
          <a:prstGeom prst="line">
            <a:avLst/>
          </a:prstGeom>
          <a:ln>
            <a:headEnd type="none"/>
            <a:tailEnd type="oval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sp>
        <p:nvSpPr>
          <p:cNvPr id="50" name="Прямоугольник 49"/>
          <p:cNvSpPr/>
          <p:nvPr/>
        </p:nvSpPr>
        <p:spPr>
          <a:xfrm>
            <a:off x="4643438" y="2857496"/>
            <a:ext cx="1857388" cy="785818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0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rgbClr val="464646"/>
                </a:solidFill>
              </a:rPr>
              <a:t> </a:t>
            </a:r>
            <a:r>
              <a:rPr lang="ru-RU" sz="1200" b="1" dirty="0" smtClean="0">
                <a:solidFill>
                  <a:srgbClr val="464646"/>
                </a:solidFill>
              </a:rPr>
              <a:t>Заключение договора с родителями о сопровождении детей </a:t>
            </a:r>
            <a:r>
              <a:rPr lang="ru-RU" sz="1200" b="1" dirty="0" err="1" smtClean="0">
                <a:solidFill>
                  <a:srgbClr val="464646"/>
                </a:solidFill>
              </a:rPr>
              <a:t>ПМПк</a:t>
            </a:r>
            <a:endParaRPr lang="ru-RU" sz="1200" b="1" dirty="0">
              <a:solidFill>
                <a:srgbClr val="464646"/>
              </a:solidFill>
            </a:endParaRPr>
          </a:p>
        </p:txBody>
      </p:sp>
      <p:sp>
        <p:nvSpPr>
          <p:cNvPr id="51" name="Блок-схема: узел 50"/>
          <p:cNvSpPr/>
          <p:nvPr/>
        </p:nvSpPr>
        <p:spPr>
          <a:xfrm>
            <a:off x="7858149" y="2857497"/>
            <a:ext cx="785818" cy="785818"/>
          </a:xfrm>
          <a:prstGeom prst="flowChartConnector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solidFill>
                  <a:prstClr val="black"/>
                </a:solidFill>
              </a:rPr>
              <a:t>80-100</a:t>
            </a:r>
            <a:endParaRPr lang="ru-RU" sz="1200" b="1" dirty="0">
              <a:solidFill>
                <a:prstClr val="black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prstClr val="black"/>
                </a:solidFill>
              </a:rPr>
              <a:t>мин</a:t>
            </a:r>
          </a:p>
        </p:txBody>
      </p:sp>
      <p:cxnSp>
        <p:nvCxnSpPr>
          <p:cNvPr id="52" name="Прямая соединительная линия 51"/>
          <p:cNvCxnSpPr/>
          <p:nvPr/>
        </p:nvCxnSpPr>
        <p:spPr>
          <a:xfrm>
            <a:off x="6500826" y="3286124"/>
            <a:ext cx="1309688" cy="0"/>
          </a:xfrm>
          <a:prstGeom prst="line">
            <a:avLst/>
          </a:prstGeom>
          <a:ln>
            <a:headEnd type="none"/>
            <a:tailEnd type="oval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cxnSp>
      <p:sp>
        <p:nvSpPr>
          <p:cNvPr id="53" name="Прямоугольник 52"/>
          <p:cNvSpPr/>
          <p:nvPr/>
        </p:nvSpPr>
        <p:spPr>
          <a:xfrm>
            <a:off x="142844" y="3714752"/>
            <a:ext cx="1857388" cy="571504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0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464646"/>
                </a:solidFill>
              </a:rPr>
              <a:t> </a:t>
            </a:r>
            <a:r>
              <a:rPr lang="ru-RU" sz="1200" b="1" dirty="0" smtClean="0">
                <a:solidFill>
                  <a:srgbClr val="464646"/>
                </a:solidFill>
              </a:rPr>
              <a:t>Запись детей в «Журнал записи детей на </a:t>
            </a:r>
            <a:r>
              <a:rPr lang="ru-RU" sz="1200" b="1" dirty="0" err="1" smtClean="0">
                <a:solidFill>
                  <a:srgbClr val="464646"/>
                </a:solidFill>
              </a:rPr>
              <a:t>ПМПк</a:t>
            </a:r>
            <a:r>
              <a:rPr lang="ru-RU" sz="1200" b="1" dirty="0" smtClean="0">
                <a:solidFill>
                  <a:srgbClr val="464646"/>
                </a:solidFill>
              </a:rPr>
              <a:t>»</a:t>
            </a:r>
            <a:endParaRPr lang="ru-RU" sz="1400" b="1" dirty="0">
              <a:solidFill>
                <a:srgbClr val="464646"/>
              </a:solidFill>
            </a:endParaRPr>
          </a:p>
        </p:txBody>
      </p:sp>
      <p:sp>
        <p:nvSpPr>
          <p:cNvPr id="54" name="Блок-схема: узел 53"/>
          <p:cNvSpPr/>
          <p:nvPr/>
        </p:nvSpPr>
        <p:spPr>
          <a:xfrm>
            <a:off x="3357555" y="3500439"/>
            <a:ext cx="785818" cy="785818"/>
          </a:xfrm>
          <a:prstGeom prst="flowChartConnector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solidFill>
                  <a:prstClr val="black"/>
                </a:solidFill>
              </a:rPr>
              <a:t>60-120</a:t>
            </a:r>
            <a:endParaRPr lang="ru-RU" sz="1200" b="1" dirty="0">
              <a:solidFill>
                <a:prstClr val="black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prstClr val="black"/>
                </a:solidFill>
              </a:rPr>
              <a:t>мин</a:t>
            </a:r>
          </a:p>
        </p:txBody>
      </p:sp>
      <p:cxnSp>
        <p:nvCxnSpPr>
          <p:cNvPr id="55" name="Прямая соединительная линия 54"/>
          <p:cNvCxnSpPr/>
          <p:nvPr/>
        </p:nvCxnSpPr>
        <p:spPr>
          <a:xfrm>
            <a:off x="2000232" y="3929066"/>
            <a:ext cx="1309688" cy="0"/>
          </a:xfrm>
          <a:prstGeom prst="line">
            <a:avLst/>
          </a:prstGeom>
          <a:ln>
            <a:headEnd type="none"/>
            <a:tailEnd type="oval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sp>
        <p:nvSpPr>
          <p:cNvPr id="56" name="Прямоугольник 55"/>
          <p:cNvSpPr/>
          <p:nvPr/>
        </p:nvSpPr>
        <p:spPr>
          <a:xfrm>
            <a:off x="4643438" y="3786190"/>
            <a:ext cx="1857388" cy="571504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0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rgbClr val="464646"/>
                </a:solidFill>
              </a:rPr>
              <a:t> </a:t>
            </a:r>
            <a:r>
              <a:rPr lang="ru-RU" sz="1200" b="1" dirty="0" smtClean="0">
                <a:solidFill>
                  <a:srgbClr val="464646"/>
                </a:solidFill>
              </a:rPr>
              <a:t>Запись детей в «Журнал записи детей на </a:t>
            </a:r>
            <a:r>
              <a:rPr lang="ru-RU" sz="1200" b="1" dirty="0" err="1" smtClean="0">
                <a:solidFill>
                  <a:srgbClr val="464646"/>
                </a:solidFill>
              </a:rPr>
              <a:t>ПМПк</a:t>
            </a:r>
            <a:r>
              <a:rPr lang="ru-RU" sz="1200" b="1" dirty="0" smtClean="0">
                <a:solidFill>
                  <a:srgbClr val="464646"/>
                </a:solidFill>
              </a:rPr>
              <a:t>»</a:t>
            </a:r>
            <a:endParaRPr lang="ru-RU" sz="1200" b="1" dirty="0">
              <a:solidFill>
                <a:srgbClr val="464646"/>
              </a:solidFill>
            </a:endParaRPr>
          </a:p>
        </p:txBody>
      </p:sp>
      <p:sp>
        <p:nvSpPr>
          <p:cNvPr id="57" name="Блок-схема: узел 56"/>
          <p:cNvSpPr/>
          <p:nvPr/>
        </p:nvSpPr>
        <p:spPr>
          <a:xfrm>
            <a:off x="7858149" y="3571877"/>
            <a:ext cx="785818" cy="785818"/>
          </a:xfrm>
          <a:prstGeom prst="flowChartConnector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solidFill>
                  <a:prstClr val="black"/>
                </a:solidFill>
              </a:rPr>
              <a:t>40-55</a:t>
            </a:r>
            <a:endParaRPr lang="ru-RU" sz="1200" b="1" dirty="0">
              <a:solidFill>
                <a:prstClr val="black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prstClr val="black"/>
                </a:solidFill>
              </a:rPr>
              <a:t>мин</a:t>
            </a:r>
          </a:p>
        </p:txBody>
      </p:sp>
      <p:cxnSp>
        <p:nvCxnSpPr>
          <p:cNvPr id="58" name="Прямая соединительная линия 57"/>
          <p:cNvCxnSpPr/>
          <p:nvPr/>
        </p:nvCxnSpPr>
        <p:spPr>
          <a:xfrm>
            <a:off x="6500826" y="4000504"/>
            <a:ext cx="1309688" cy="0"/>
          </a:xfrm>
          <a:prstGeom prst="line">
            <a:avLst/>
          </a:prstGeom>
          <a:ln>
            <a:headEnd type="none"/>
            <a:tailEnd type="oval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cxnSp>
      <p:sp>
        <p:nvSpPr>
          <p:cNvPr id="59" name="Прямоугольник 58"/>
          <p:cNvSpPr/>
          <p:nvPr/>
        </p:nvSpPr>
        <p:spPr>
          <a:xfrm>
            <a:off x="142844" y="4429132"/>
            <a:ext cx="1857388" cy="571504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0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464646"/>
                </a:solidFill>
              </a:rPr>
              <a:t> </a:t>
            </a:r>
            <a:r>
              <a:rPr lang="ru-RU" sz="1200" b="1" dirty="0" smtClean="0">
                <a:solidFill>
                  <a:srgbClr val="464646"/>
                </a:solidFill>
              </a:rPr>
              <a:t>Углубленная диагностика детей</a:t>
            </a:r>
            <a:endParaRPr lang="ru-RU" sz="1400" b="1" dirty="0">
              <a:solidFill>
                <a:srgbClr val="464646"/>
              </a:solidFill>
            </a:endParaRPr>
          </a:p>
        </p:txBody>
      </p:sp>
      <p:sp>
        <p:nvSpPr>
          <p:cNvPr id="60" name="Блок-схема: узел 59"/>
          <p:cNvSpPr/>
          <p:nvPr/>
        </p:nvSpPr>
        <p:spPr>
          <a:xfrm>
            <a:off x="3357555" y="4214819"/>
            <a:ext cx="785818" cy="785818"/>
          </a:xfrm>
          <a:prstGeom prst="flowChartConnector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solidFill>
                  <a:prstClr val="black"/>
                </a:solidFill>
              </a:rPr>
              <a:t>250-300</a:t>
            </a:r>
            <a:endParaRPr lang="ru-RU" sz="1200" b="1" dirty="0">
              <a:solidFill>
                <a:prstClr val="black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prstClr val="black"/>
                </a:solidFill>
              </a:rPr>
              <a:t>мин</a:t>
            </a:r>
          </a:p>
        </p:txBody>
      </p:sp>
      <p:cxnSp>
        <p:nvCxnSpPr>
          <p:cNvPr id="61" name="Прямая соединительная линия 60"/>
          <p:cNvCxnSpPr/>
          <p:nvPr/>
        </p:nvCxnSpPr>
        <p:spPr>
          <a:xfrm>
            <a:off x="2000232" y="4643446"/>
            <a:ext cx="1309688" cy="0"/>
          </a:xfrm>
          <a:prstGeom prst="line">
            <a:avLst/>
          </a:prstGeom>
          <a:ln>
            <a:headEnd type="none"/>
            <a:tailEnd type="oval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sp>
        <p:nvSpPr>
          <p:cNvPr id="62" name="Прямоугольник 61"/>
          <p:cNvSpPr/>
          <p:nvPr/>
        </p:nvSpPr>
        <p:spPr>
          <a:xfrm>
            <a:off x="4643438" y="4500570"/>
            <a:ext cx="1857388" cy="571504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0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464646"/>
                </a:solidFill>
              </a:rPr>
              <a:t> </a:t>
            </a:r>
            <a:r>
              <a:rPr lang="ru-RU" sz="1200" b="1" dirty="0" smtClean="0">
                <a:solidFill>
                  <a:srgbClr val="464646"/>
                </a:solidFill>
              </a:rPr>
              <a:t>Углубленная диагностика детей</a:t>
            </a:r>
            <a:endParaRPr lang="ru-RU" sz="1400" b="1" dirty="0">
              <a:solidFill>
                <a:srgbClr val="464646"/>
              </a:solidFill>
            </a:endParaRPr>
          </a:p>
        </p:txBody>
      </p:sp>
      <p:sp>
        <p:nvSpPr>
          <p:cNvPr id="63" name="Блок-схема: узел 62"/>
          <p:cNvSpPr/>
          <p:nvPr/>
        </p:nvSpPr>
        <p:spPr>
          <a:xfrm>
            <a:off x="7858149" y="4286257"/>
            <a:ext cx="785818" cy="785818"/>
          </a:xfrm>
          <a:prstGeom prst="flowChartConnector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solidFill>
                  <a:prstClr val="black"/>
                </a:solidFill>
              </a:rPr>
              <a:t>180-200</a:t>
            </a:r>
            <a:endParaRPr lang="ru-RU" sz="1200" b="1" dirty="0">
              <a:solidFill>
                <a:prstClr val="black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prstClr val="black"/>
                </a:solidFill>
              </a:rPr>
              <a:t>мин</a:t>
            </a:r>
          </a:p>
        </p:txBody>
      </p:sp>
      <p:cxnSp>
        <p:nvCxnSpPr>
          <p:cNvPr id="64" name="Прямая соединительная линия 63"/>
          <p:cNvCxnSpPr/>
          <p:nvPr/>
        </p:nvCxnSpPr>
        <p:spPr>
          <a:xfrm>
            <a:off x="6500826" y="4714884"/>
            <a:ext cx="1309688" cy="0"/>
          </a:xfrm>
          <a:prstGeom prst="line">
            <a:avLst/>
          </a:prstGeom>
          <a:ln>
            <a:headEnd type="none"/>
            <a:tailEnd type="oval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cxnSp>
      <p:sp>
        <p:nvSpPr>
          <p:cNvPr id="65" name="Прямоугольник 64"/>
          <p:cNvSpPr/>
          <p:nvPr/>
        </p:nvSpPr>
        <p:spPr>
          <a:xfrm>
            <a:off x="142844" y="5143512"/>
            <a:ext cx="1857388" cy="571504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0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464646"/>
                </a:solidFill>
              </a:rPr>
              <a:t> </a:t>
            </a:r>
            <a:r>
              <a:rPr lang="ru-RU" sz="1200" b="1" dirty="0" smtClean="0">
                <a:solidFill>
                  <a:srgbClr val="464646"/>
                </a:solidFill>
              </a:rPr>
              <a:t>Обработка результатов диагностики</a:t>
            </a:r>
            <a:endParaRPr lang="ru-RU" sz="1400" b="1" dirty="0">
              <a:solidFill>
                <a:srgbClr val="464646"/>
              </a:solidFill>
            </a:endParaRPr>
          </a:p>
        </p:txBody>
      </p:sp>
      <p:sp>
        <p:nvSpPr>
          <p:cNvPr id="66" name="Блок-схема: узел 65"/>
          <p:cNvSpPr/>
          <p:nvPr/>
        </p:nvSpPr>
        <p:spPr>
          <a:xfrm>
            <a:off x="3357555" y="4929199"/>
            <a:ext cx="785818" cy="785818"/>
          </a:xfrm>
          <a:prstGeom prst="flowChartConnector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solidFill>
                  <a:prstClr val="black"/>
                </a:solidFill>
              </a:rPr>
              <a:t>60-120</a:t>
            </a:r>
            <a:endParaRPr lang="ru-RU" sz="1200" b="1" dirty="0">
              <a:solidFill>
                <a:prstClr val="black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prstClr val="black"/>
                </a:solidFill>
              </a:rPr>
              <a:t>мин</a:t>
            </a:r>
          </a:p>
        </p:txBody>
      </p:sp>
      <p:cxnSp>
        <p:nvCxnSpPr>
          <p:cNvPr id="67" name="Прямая соединительная линия 66"/>
          <p:cNvCxnSpPr/>
          <p:nvPr/>
        </p:nvCxnSpPr>
        <p:spPr>
          <a:xfrm>
            <a:off x="2000232" y="5357826"/>
            <a:ext cx="1309688" cy="0"/>
          </a:xfrm>
          <a:prstGeom prst="line">
            <a:avLst/>
          </a:prstGeom>
          <a:ln>
            <a:headEnd type="none"/>
            <a:tailEnd type="oval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sp>
        <p:nvSpPr>
          <p:cNvPr id="68" name="Прямоугольник 67"/>
          <p:cNvSpPr/>
          <p:nvPr/>
        </p:nvSpPr>
        <p:spPr>
          <a:xfrm>
            <a:off x="4643438" y="5143512"/>
            <a:ext cx="1857388" cy="571504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0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464646"/>
                </a:solidFill>
              </a:rPr>
              <a:t> </a:t>
            </a:r>
            <a:r>
              <a:rPr lang="ru-RU" sz="1200" b="1" dirty="0" smtClean="0">
                <a:solidFill>
                  <a:srgbClr val="464646"/>
                </a:solidFill>
              </a:rPr>
              <a:t>Обработка результатов диагностики</a:t>
            </a:r>
            <a:endParaRPr lang="ru-RU" sz="1400" b="1" dirty="0">
              <a:solidFill>
                <a:srgbClr val="464646"/>
              </a:solidFill>
            </a:endParaRPr>
          </a:p>
        </p:txBody>
      </p:sp>
      <p:sp>
        <p:nvSpPr>
          <p:cNvPr id="69" name="Блок-схема: узел 68"/>
          <p:cNvSpPr/>
          <p:nvPr/>
        </p:nvSpPr>
        <p:spPr>
          <a:xfrm>
            <a:off x="7858149" y="4929199"/>
            <a:ext cx="785818" cy="785818"/>
          </a:xfrm>
          <a:prstGeom prst="flowChartConnector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solidFill>
                  <a:prstClr val="black"/>
                </a:solidFill>
              </a:rPr>
              <a:t>40-60</a:t>
            </a:r>
            <a:endParaRPr lang="ru-RU" sz="1200" b="1" dirty="0">
              <a:solidFill>
                <a:prstClr val="black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prstClr val="black"/>
                </a:solidFill>
              </a:rPr>
              <a:t>мин</a:t>
            </a:r>
          </a:p>
        </p:txBody>
      </p:sp>
      <p:cxnSp>
        <p:nvCxnSpPr>
          <p:cNvPr id="70" name="Прямая соединительная линия 69"/>
          <p:cNvCxnSpPr/>
          <p:nvPr/>
        </p:nvCxnSpPr>
        <p:spPr>
          <a:xfrm>
            <a:off x="6500826" y="5357826"/>
            <a:ext cx="1309688" cy="0"/>
          </a:xfrm>
          <a:prstGeom prst="line">
            <a:avLst/>
          </a:prstGeom>
          <a:ln>
            <a:headEnd type="none"/>
            <a:tailEnd type="oval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cxnSp>
      <p:sp>
        <p:nvSpPr>
          <p:cNvPr id="71" name="Прямоугольник 70"/>
          <p:cNvSpPr/>
          <p:nvPr/>
        </p:nvSpPr>
        <p:spPr>
          <a:xfrm>
            <a:off x="142844" y="5857892"/>
            <a:ext cx="1857388" cy="71438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0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464646"/>
                </a:solidFill>
              </a:rPr>
              <a:t> </a:t>
            </a:r>
            <a:r>
              <a:rPr lang="ru-RU" sz="1200" b="1" dirty="0" smtClean="0">
                <a:solidFill>
                  <a:srgbClr val="464646"/>
                </a:solidFill>
              </a:rPr>
              <a:t>Составление </a:t>
            </a:r>
            <a:r>
              <a:rPr lang="ru-RU" sz="1200" b="1" dirty="0" err="1" smtClean="0">
                <a:solidFill>
                  <a:srgbClr val="464646"/>
                </a:solidFill>
              </a:rPr>
              <a:t>пед</a:t>
            </a:r>
            <a:r>
              <a:rPr lang="ru-RU" sz="1200" b="1" dirty="0" smtClean="0">
                <a:solidFill>
                  <a:srgbClr val="464646"/>
                </a:solidFill>
              </a:rPr>
              <a:t>. представлений по результатам углубленной диагностики детей</a:t>
            </a:r>
            <a:endParaRPr lang="ru-RU" sz="1400" b="1" dirty="0">
              <a:solidFill>
                <a:srgbClr val="464646"/>
              </a:solidFill>
            </a:endParaRPr>
          </a:p>
        </p:txBody>
      </p:sp>
      <p:sp>
        <p:nvSpPr>
          <p:cNvPr id="72" name="Блок-схема: узел 71"/>
          <p:cNvSpPr/>
          <p:nvPr/>
        </p:nvSpPr>
        <p:spPr>
          <a:xfrm>
            <a:off x="3357555" y="5643579"/>
            <a:ext cx="785818" cy="785818"/>
          </a:xfrm>
          <a:prstGeom prst="flowChartConnector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solidFill>
                  <a:prstClr val="black"/>
                </a:solidFill>
              </a:rPr>
              <a:t>60-120</a:t>
            </a:r>
            <a:endParaRPr lang="ru-RU" sz="1200" b="1" dirty="0">
              <a:solidFill>
                <a:prstClr val="black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prstClr val="black"/>
                </a:solidFill>
              </a:rPr>
              <a:t>мин</a:t>
            </a:r>
          </a:p>
        </p:txBody>
      </p:sp>
      <p:cxnSp>
        <p:nvCxnSpPr>
          <p:cNvPr id="73" name="Прямая соединительная линия 72"/>
          <p:cNvCxnSpPr/>
          <p:nvPr/>
        </p:nvCxnSpPr>
        <p:spPr>
          <a:xfrm>
            <a:off x="2000232" y="6072206"/>
            <a:ext cx="1309688" cy="0"/>
          </a:xfrm>
          <a:prstGeom prst="line">
            <a:avLst/>
          </a:prstGeom>
          <a:ln>
            <a:headEnd type="none"/>
            <a:tailEnd type="oval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sp>
        <p:nvSpPr>
          <p:cNvPr id="74" name="Прямоугольник 73"/>
          <p:cNvSpPr/>
          <p:nvPr/>
        </p:nvSpPr>
        <p:spPr>
          <a:xfrm>
            <a:off x="4643438" y="5857892"/>
            <a:ext cx="1857388" cy="71438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0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rgbClr val="464646"/>
                </a:solidFill>
              </a:rPr>
              <a:t> </a:t>
            </a:r>
            <a:r>
              <a:rPr lang="ru-RU" sz="1100" b="1" dirty="0" smtClean="0">
                <a:solidFill>
                  <a:srgbClr val="464646"/>
                </a:solidFill>
              </a:rPr>
              <a:t>Составление </a:t>
            </a:r>
            <a:r>
              <a:rPr lang="ru-RU" sz="1100" b="1" dirty="0" err="1" smtClean="0">
                <a:solidFill>
                  <a:srgbClr val="464646"/>
                </a:solidFill>
              </a:rPr>
              <a:t>пед</a:t>
            </a:r>
            <a:r>
              <a:rPr lang="ru-RU" sz="1100" b="1" dirty="0" smtClean="0">
                <a:solidFill>
                  <a:srgbClr val="464646"/>
                </a:solidFill>
              </a:rPr>
              <a:t>. представлений по результатам углубленной диагностики детей</a:t>
            </a:r>
            <a:endParaRPr lang="ru-RU" sz="1200" b="1" dirty="0">
              <a:solidFill>
                <a:srgbClr val="464646"/>
              </a:solidFill>
            </a:endParaRPr>
          </a:p>
        </p:txBody>
      </p:sp>
      <p:sp>
        <p:nvSpPr>
          <p:cNvPr id="75" name="Блок-схема: узел 74"/>
          <p:cNvSpPr/>
          <p:nvPr/>
        </p:nvSpPr>
        <p:spPr>
          <a:xfrm>
            <a:off x="7858149" y="5643579"/>
            <a:ext cx="785818" cy="785818"/>
          </a:xfrm>
          <a:prstGeom prst="flowChartConnector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solidFill>
                  <a:prstClr val="black"/>
                </a:solidFill>
              </a:rPr>
              <a:t>60-80</a:t>
            </a:r>
            <a:endParaRPr lang="ru-RU" sz="1200" b="1" dirty="0">
              <a:solidFill>
                <a:prstClr val="black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prstClr val="black"/>
                </a:solidFill>
              </a:rPr>
              <a:t>мин</a:t>
            </a:r>
          </a:p>
        </p:txBody>
      </p:sp>
      <p:cxnSp>
        <p:nvCxnSpPr>
          <p:cNvPr id="76" name="Прямая соединительная линия 75"/>
          <p:cNvCxnSpPr/>
          <p:nvPr/>
        </p:nvCxnSpPr>
        <p:spPr>
          <a:xfrm>
            <a:off x="6500826" y="6072206"/>
            <a:ext cx="1309688" cy="0"/>
          </a:xfrm>
          <a:prstGeom prst="line">
            <a:avLst/>
          </a:prstGeom>
          <a:ln>
            <a:headEnd type="none"/>
            <a:tailEnd type="oval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785786" y="357166"/>
            <a:ext cx="7520940" cy="548640"/>
          </a:xfrm>
        </p:spPr>
        <p:txBody>
          <a:bodyPr/>
          <a:lstStyle/>
          <a:p>
            <a:pPr algn="ctr"/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</a:rPr>
              <a:t>Достигнутые результаты (было и стало)</a:t>
            </a:r>
            <a:endParaRPr lang="ru-RU" sz="2000" dirty="0"/>
          </a:p>
        </p:txBody>
      </p:sp>
      <p:sp>
        <p:nvSpPr>
          <p:cNvPr id="5" name="Содержимое 4"/>
          <p:cNvSpPr txBox="1">
            <a:spLocks/>
          </p:cNvSpPr>
          <p:nvPr/>
        </p:nvSpPr>
        <p:spPr>
          <a:xfrm>
            <a:off x="428625" y="1143000"/>
            <a:ext cx="8229600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altLang="ru-RU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Время протекания процесса:</a:t>
            </a:r>
            <a:r>
              <a:rPr kumimoji="0" lang="en-US" altLang="ru-RU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 </a:t>
            </a:r>
            <a:endParaRPr kumimoji="0" lang="ru-RU" altLang="ru-RU" sz="2400" i="0" u="none" strike="noStrike" kern="1200" cap="none" spc="0" normalizeH="0" baseline="0" noProof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8596" y="2071688"/>
            <a:ext cx="400052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400" b="1" dirty="0" smtClean="0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Было</a:t>
            </a:r>
            <a:r>
              <a:rPr lang="ru-RU" sz="2400" dirty="0" smtClean="0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:</a:t>
            </a:r>
            <a:endParaRPr lang="ru-RU" sz="2400" dirty="0">
              <a:solidFill>
                <a:schemeClr val="accent2"/>
              </a:solidFill>
              <a:latin typeface="+mn-lt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en-US" sz="2400" dirty="0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sz="2400" b="1" dirty="0" smtClean="0">
                <a:solidFill>
                  <a:schemeClr val="accent2"/>
                </a:solidFill>
                <a:cs typeface="Arial" panose="020B0604020202020204" pitchFamily="34" charset="0"/>
              </a:rPr>
              <a:t>1160 </a:t>
            </a:r>
            <a:r>
              <a:rPr lang="ru-RU" sz="2400" b="1" dirty="0" smtClean="0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мин</a:t>
            </a:r>
            <a:r>
              <a:rPr lang="ru-RU" sz="2400" b="1" dirty="0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. </a:t>
            </a:r>
            <a:r>
              <a:rPr lang="en-US" sz="2400" b="1" dirty="0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-</a:t>
            </a:r>
            <a:r>
              <a:rPr lang="ru-RU" sz="2400" b="1" dirty="0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sz="2400" b="1" dirty="0" smtClean="0">
                <a:solidFill>
                  <a:schemeClr val="accent2"/>
                </a:solidFill>
                <a:cs typeface="Arial" panose="020B0604020202020204" pitchFamily="34" charset="0"/>
              </a:rPr>
              <a:t>1730</a:t>
            </a:r>
            <a:r>
              <a:rPr lang="en-US" sz="2400" b="1" dirty="0" smtClean="0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sz="2400" b="1" dirty="0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мин. </a:t>
            </a:r>
          </a:p>
          <a:p>
            <a:pPr algn="ctr">
              <a:defRPr/>
            </a:pPr>
            <a:r>
              <a:rPr lang="ru-RU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86314" y="2143125"/>
            <a:ext cx="4000499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400" b="1" dirty="0" smtClean="0">
                <a:solidFill>
                  <a:schemeClr val="accent3"/>
                </a:solidFill>
                <a:latin typeface="+mn-lt"/>
                <a:cs typeface="Arial" panose="020B0604020202020204" pitchFamily="34" charset="0"/>
              </a:rPr>
              <a:t>Стало</a:t>
            </a:r>
            <a:r>
              <a:rPr lang="ru-RU" sz="2400" dirty="0" smtClean="0">
                <a:solidFill>
                  <a:schemeClr val="accent3"/>
                </a:solidFill>
                <a:latin typeface="+mn-lt"/>
                <a:cs typeface="Arial" panose="020B0604020202020204" pitchFamily="34" charset="0"/>
              </a:rPr>
              <a:t>:</a:t>
            </a:r>
            <a:endParaRPr lang="ru-RU" sz="2400" dirty="0">
              <a:solidFill>
                <a:schemeClr val="accent3"/>
              </a:solidFill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ts val="0"/>
              </a:spcBef>
              <a:defRPr/>
            </a:pPr>
            <a:r>
              <a:rPr lang="en-US" sz="2400" b="1" dirty="0">
                <a:solidFill>
                  <a:schemeClr val="accent3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sz="2400" b="1" dirty="0" smtClean="0">
                <a:solidFill>
                  <a:schemeClr val="accent3"/>
                </a:solidFill>
                <a:latin typeface="+mn-lt"/>
                <a:cs typeface="Arial" panose="020B0604020202020204" pitchFamily="34" charset="0"/>
              </a:rPr>
              <a:t>908 </a:t>
            </a:r>
            <a:r>
              <a:rPr lang="ru-RU" sz="2400" b="1" dirty="0">
                <a:solidFill>
                  <a:schemeClr val="accent3"/>
                </a:solidFill>
                <a:latin typeface="+mn-lt"/>
                <a:cs typeface="Arial" panose="020B0604020202020204" pitchFamily="34" charset="0"/>
              </a:rPr>
              <a:t>мин.  -  </a:t>
            </a:r>
            <a:r>
              <a:rPr lang="ru-RU" sz="2400" b="1" dirty="0" smtClean="0">
                <a:solidFill>
                  <a:schemeClr val="accent3"/>
                </a:solidFill>
                <a:latin typeface="+mn-lt"/>
                <a:cs typeface="Arial" panose="020B0604020202020204" pitchFamily="34" charset="0"/>
              </a:rPr>
              <a:t>1150 </a:t>
            </a:r>
            <a:r>
              <a:rPr lang="ru-RU" sz="2400" b="1" dirty="0">
                <a:solidFill>
                  <a:schemeClr val="accent3"/>
                </a:solidFill>
                <a:latin typeface="+mn-lt"/>
                <a:cs typeface="Arial" panose="020B0604020202020204" pitchFamily="34" charset="0"/>
              </a:rPr>
              <a:t>мин.</a:t>
            </a:r>
          </a:p>
          <a:p>
            <a:pPr algn="ctr">
              <a:defRPr/>
            </a:pPr>
            <a:r>
              <a:rPr lang="ru-RU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8" name="Прямоугольник 23"/>
          <p:cNvSpPr>
            <a:spLocks noChangeArrowheads="1"/>
          </p:cNvSpPr>
          <p:nvPr/>
        </p:nvSpPr>
        <p:spPr bwMode="auto">
          <a:xfrm>
            <a:off x="2214546" y="3857628"/>
            <a:ext cx="4572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400" dirty="0" smtClean="0"/>
              <a:t>Экономия времени:  </a:t>
            </a:r>
            <a:endParaRPr lang="ru-RU" altLang="ru-RU" sz="2400" dirty="0"/>
          </a:p>
          <a:p>
            <a:pPr algn="ctr"/>
            <a:r>
              <a:rPr lang="ru-RU" altLang="ru-RU" sz="2400" dirty="0" smtClean="0"/>
              <a:t>252 мин. </a:t>
            </a:r>
            <a:r>
              <a:rPr lang="ru-RU" altLang="ru-RU" sz="2400" dirty="0"/>
              <a:t>– </a:t>
            </a:r>
            <a:r>
              <a:rPr lang="ru-RU" altLang="ru-RU" sz="2400" dirty="0" smtClean="0"/>
              <a:t>580 мин.;</a:t>
            </a:r>
            <a:endParaRPr lang="ru-RU" altLang="ru-RU" sz="2400" dirty="0"/>
          </a:p>
          <a:p>
            <a:pPr algn="ctr"/>
            <a:r>
              <a:rPr lang="ru-RU" altLang="ru-RU" sz="2400" dirty="0" smtClean="0"/>
              <a:t>22% </a:t>
            </a:r>
            <a:r>
              <a:rPr lang="ru-RU" altLang="ru-RU" sz="2400" dirty="0"/>
              <a:t>– </a:t>
            </a:r>
            <a:r>
              <a:rPr lang="ru-RU" altLang="ru-RU" sz="2400" dirty="0" smtClean="0"/>
              <a:t>34%</a:t>
            </a:r>
            <a:endParaRPr lang="ru-RU" altLang="ru-RU" sz="2400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rot="5400000">
            <a:off x="3571082" y="2713831"/>
            <a:ext cx="2001838" cy="3175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1643063" y="3857625"/>
            <a:ext cx="6429375" cy="1588"/>
          </a:xfrm>
          <a:prstGeom prst="line">
            <a:avLst/>
          </a:prstGeom>
          <a:ln w="412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428596" y="5357826"/>
            <a:ext cx="85011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dirty="0" smtClean="0"/>
              <a:t>1. Сокращение времени прохождения процесса.</a:t>
            </a:r>
          </a:p>
          <a:p>
            <a:pPr lvl="0"/>
            <a:r>
              <a:rPr lang="ru-RU" sz="2400" dirty="0" smtClean="0"/>
              <a:t>2. Повышение «прозрачности» процесса для его участников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785786" y="214290"/>
            <a:ext cx="7520940" cy="548640"/>
          </a:xfrm>
        </p:spPr>
        <p:txBody>
          <a:bodyPr/>
          <a:lstStyle/>
          <a:p>
            <a:pPr algn="ctr"/>
            <a:r>
              <a:rPr lang="ru-RU" sz="2000" smtClean="0">
                <a:solidFill>
                  <a:schemeClr val="accent3">
                    <a:lumMod val="50000"/>
                  </a:schemeClr>
                </a:solidFill>
              </a:rPr>
              <a:t>Достигнутые результаты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87624" y="2348880"/>
            <a:ext cx="1584176" cy="309634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058797" y="1507030"/>
            <a:ext cx="3600400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 smtClean="0">
                <a:latin typeface="Arial Narrow" panose="020B0606020202030204" pitchFamily="34" charset="0"/>
                <a:cs typeface="Times New Roman" pitchFamily="18" charset="0"/>
              </a:rPr>
              <a:t>ЭФФЕКТ</a:t>
            </a:r>
            <a:r>
              <a:rPr lang="ru-RU" altLang="ru-RU" b="1" dirty="0">
                <a:latin typeface="Arial Narrow" panose="020B0606020202030204" pitchFamily="34" charset="0"/>
                <a:cs typeface="Times New Roman" pitchFamily="18" charset="0"/>
              </a:rPr>
              <a:t> </a:t>
            </a:r>
            <a:endParaRPr lang="ru-RU" altLang="ru-RU" b="1" dirty="0" smtClean="0">
              <a:latin typeface="Arial Narrow" panose="020B0606020202030204" pitchFamily="34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altLang="ru-RU" sz="800" dirty="0" smtClean="0">
              <a:latin typeface="Arial Narrow" panose="020B0606020202030204" pitchFamily="34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altLang="ru-RU" sz="800" dirty="0">
              <a:latin typeface="Arial Narrow" panose="020B0606020202030204" pitchFamily="34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altLang="ru-RU" i="1" dirty="0" smtClean="0">
              <a:latin typeface="Arial Narrow" panose="020B0606020202030204" pitchFamily="34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altLang="ru-RU" i="1" dirty="0" smtClean="0">
              <a:latin typeface="Arial Narrow" panose="020B0606020202030204" pitchFamily="34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70C0"/>
                </a:solidFill>
              </a:rPr>
              <a:t>Сокращение сроков подготовки к проведению </a:t>
            </a:r>
            <a:r>
              <a:rPr lang="ru-RU" b="1" dirty="0" err="1" smtClean="0">
                <a:solidFill>
                  <a:srgbClr val="0070C0"/>
                </a:solidFill>
              </a:rPr>
              <a:t>ПМПк</a:t>
            </a:r>
            <a:r>
              <a:rPr lang="ru-RU" b="1" dirty="0" smtClean="0">
                <a:solidFill>
                  <a:srgbClr val="0070C0"/>
                </a:solidFill>
              </a:rPr>
              <a:t>  ДОУ;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altLang="ru-RU" i="1" dirty="0" smtClean="0">
              <a:solidFill>
                <a:srgbClr val="01015F"/>
              </a:solidFill>
              <a:latin typeface="Arial Narrow" panose="020B0606020202030204" pitchFamily="34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altLang="ru-RU" i="1" dirty="0" smtClean="0">
              <a:solidFill>
                <a:srgbClr val="01015F"/>
              </a:solidFill>
              <a:latin typeface="Arial Narrow" panose="020B0606020202030204" pitchFamily="34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70C0"/>
                </a:solidFill>
              </a:rPr>
              <a:t>Повышение «прозрачности» процесса для его участников</a:t>
            </a:r>
            <a:r>
              <a:rPr lang="ru-RU" sz="1400" b="1" dirty="0" smtClean="0">
                <a:solidFill>
                  <a:srgbClr val="0070C0"/>
                </a:solidFill>
              </a:rPr>
              <a:t>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altLang="ru-RU" i="1" dirty="0">
              <a:latin typeface="Arial Narrow" panose="020B0606020202030204" pitchFamily="34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altLang="ru-RU" i="1" dirty="0" smtClean="0">
              <a:latin typeface="Arial Narrow" panose="020B0606020202030204" pitchFamily="34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altLang="ru-RU" i="1" dirty="0" smtClean="0">
              <a:latin typeface="Arial Narrow" panose="020B0606020202030204" pitchFamily="34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altLang="ru-RU" i="1" dirty="0">
              <a:latin typeface="Arial Narrow" panose="020B0606020202030204" pitchFamily="34" charset="0"/>
              <a:cs typeface="Times New Roman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251520" y="1268760"/>
            <a:ext cx="864096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4572000" y="1268760"/>
            <a:ext cx="0" cy="4176464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Стрелка вниз 8"/>
          <p:cNvSpPr/>
          <p:nvPr/>
        </p:nvSpPr>
        <p:spPr>
          <a:xfrm>
            <a:off x="6451899" y="1998132"/>
            <a:ext cx="648072" cy="432048"/>
          </a:xfrm>
          <a:prstGeom prst="down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6500826" y="3286124"/>
            <a:ext cx="648072" cy="432048"/>
          </a:xfrm>
          <a:prstGeom prst="down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1187624" y="1412776"/>
            <a:ext cx="1584176" cy="18019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1285852" y="2214554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-34%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85852" y="4143380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1150 мин.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71600" y="5621178"/>
            <a:ext cx="2376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Arial Narrow" panose="020B0606020202030204" pitchFamily="34" charset="0"/>
              </a:rPr>
              <a:t>t</a:t>
            </a:r>
            <a:r>
              <a:rPr lang="ru-RU" b="1" dirty="0" smtClean="0">
                <a:latin typeface="Arial Narrow" panose="020B0606020202030204" pitchFamily="34" charset="0"/>
              </a:rPr>
              <a:t> протекания процесса</a:t>
            </a:r>
            <a:endParaRPr lang="ru-RU" b="1" dirty="0">
              <a:latin typeface="Arial Narrow" panose="020B0606020202030204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Углы">
  <a:themeElements>
    <a:clrScheme name="Углы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Угл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2326</TotalTime>
  <Words>1251</Words>
  <Application>Microsoft Office PowerPoint</Application>
  <PresentationFormat>Экран (4:3)</PresentationFormat>
  <Paragraphs>378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Углы</vt:lpstr>
      <vt:lpstr>Паспорт проекта «оптимизация процесса подготовки первого планового заседания ПМПк доу»</vt:lpstr>
      <vt:lpstr>Команда проекта</vt:lpstr>
      <vt:lpstr>Карта текущего состояния процесса «Оптимизация процесса подготовки первого планового заседания пмпк доу»</vt:lpstr>
      <vt:lpstr>Пирамида проблем процесса «Оптимизация процесса подготовки первого планового заседания пмпк доу» </vt:lpstr>
      <vt:lpstr>Анализ проблем</vt:lpstr>
      <vt:lpstr>Карта будущего состояния процесса «Оптимизация процесса подготовки первого планового заседания пмпк доу»</vt:lpstr>
      <vt:lpstr>Достигнутые результаты (было и стало)</vt:lpstr>
      <vt:lpstr>Достигнутые результаты (было и стало)</vt:lpstr>
      <vt:lpstr>Презентация PowerPoint</vt:lpstr>
      <vt:lpstr>Достигнутые результаты (было и стало)</vt:lpstr>
      <vt:lpstr>Достигнутые результаты (было и стало)</vt:lpstr>
      <vt:lpstr>Достигнутые результаты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MADOU</dc:creator>
  <cp:lastModifiedBy>$</cp:lastModifiedBy>
  <cp:revision>231</cp:revision>
  <cp:lastPrinted>2019-10-10T18:34:08Z</cp:lastPrinted>
  <dcterms:created xsi:type="dcterms:W3CDTF">2019-08-14T06:02:17Z</dcterms:created>
  <dcterms:modified xsi:type="dcterms:W3CDTF">2019-11-08T11:01:39Z</dcterms:modified>
</cp:coreProperties>
</file>